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781" r:id="rId2"/>
  </p:sldMasterIdLst>
  <p:notesMasterIdLst>
    <p:notesMasterId r:id="rId53"/>
  </p:notesMasterIdLst>
  <p:sldIdLst>
    <p:sldId id="257" r:id="rId3"/>
    <p:sldId id="4771" r:id="rId4"/>
    <p:sldId id="2191" r:id="rId5"/>
    <p:sldId id="2230" r:id="rId6"/>
    <p:sldId id="473" r:id="rId7"/>
    <p:sldId id="462" r:id="rId8"/>
    <p:sldId id="4593" r:id="rId9"/>
    <p:sldId id="474" r:id="rId10"/>
    <p:sldId id="270" r:id="rId11"/>
    <p:sldId id="4585" r:id="rId12"/>
    <p:sldId id="4586" r:id="rId13"/>
    <p:sldId id="4587" r:id="rId14"/>
    <p:sldId id="4589" r:id="rId15"/>
    <p:sldId id="2231" r:id="rId16"/>
    <p:sldId id="2199" r:id="rId17"/>
    <p:sldId id="2168" r:id="rId18"/>
    <p:sldId id="397" r:id="rId19"/>
    <p:sldId id="398" r:id="rId20"/>
    <p:sldId id="404" r:id="rId21"/>
    <p:sldId id="4769" r:id="rId22"/>
    <p:sldId id="4770" r:id="rId23"/>
    <p:sldId id="4660" r:id="rId24"/>
    <p:sldId id="4663" r:id="rId25"/>
    <p:sldId id="4665" r:id="rId26"/>
    <p:sldId id="4667" r:id="rId27"/>
    <p:sldId id="4666" r:id="rId28"/>
    <p:sldId id="4668" r:id="rId29"/>
    <p:sldId id="4669" r:id="rId30"/>
    <p:sldId id="4670" r:id="rId31"/>
    <p:sldId id="4671" r:id="rId32"/>
    <p:sldId id="4657" r:id="rId33"/>
    <p:sldId id="4661" r:id="rId34"/>
    <p:sldId id="2181" r:id="rId35"/>
    <p:sldId id="2206" r:id="rId36"/>
    <p:sldId id="4677" r:id="rId37"/>
    <p:sldId id="4676" r:id="rId38"/>
    <p:sldId id="4680" r:id="rId39"/>
    <p:sldId id="4672" r:id="rId40"/>
    <p:sldId id="4673" r:id="rId41"/>
    <p:sldId id="4674" r:id="rId42"/>
    <p:sldId id="2261" r:id="rId43"/>
    <p:sldId id="2263" r:id="rId44"/>
    <p:sldId id="2265" r:id="rId45"/>
    <p:sldId id="4675" r:id="rId46"/>
    <p:sldId id="4678" r:id="rId47"/>
    <p:sldId id="4679" r:id="rId48"/>
    <p:sldId id="2217" r:id="rId49"/>
    <p:sldId id="2146" r:id="rId50"/>
    <p:sldId id="2228" r:id="rId51"/>
    <p:sldId id="4683" r:id="rId52"/>
  </p:sldIdLst>
  <p:sldSz cx="12192000" cy="6858000"/>
  <p:notesSz cx="6858000" cy="9144000"/>
  <p:defaultText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6085F48-4E26-4CE0-A8F8-B01B6926C94C}" v="9" dt="2025-05-19T20:51:53.051"/>
    <p1510:client id="{CDDF6BA3-2D2D-4848-898A-5BDD438CD746}" v="84" dt="2025-05-19T13:10:34.16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879" autoAdjust="0"/>
  </p:normalViewPr>
  <p:slideViewPr>
    <p:cSldViewPr snapToGrid="0" showGuides="1">
      <p:cViewPr varScale="1">
        <p:scale>
          <a:sx n="75" d="100"/>
          <a:sy n="75" d="100"/>
        </p:scale>
        <p:origin x="874" y="48"/>
      </p:cViewPr>
      <p:guideLst>
        <p:guide orient="horz" pos="2160"/>
        <p:guide pos="3840"/>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notesMaster" Target="notesMasters/notesMaster1.xml"/><Relationship Id="rId58" Type="http://schemas.microsoft.com/office/2016/11/relationships/changesInfo" Target="changesInfos/changesInfo1.xml"/><Relationship Id="rId5" Type="http://schemas.openxmlformats.org/officeDocument/2006/relationships/slide" Target="slides/slide3.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microsoft.com/office/2015/10/relationships/revisionInfo" Target="revisionInfo.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tableStyles" Target="tableStyle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oert van Gemeren" userId="ee94f769-9ead-425e-bee1-f2c948ef7f16" providerId="ADAL" clId="{CDDF6BA3-2D2D-4848-898A-5BDD438CD746}"/>
    <pc:docChg chg="undo custSel addSld delSld modSld sldOrd">
      <pc:chgData name="Coert van Gemeren" userId="ee94f769-9ead-425e-bee1-f2c948ef7f16" providerId="ADAL" clId="{CDDF6BA3-2D2D-4848-898A-5BDD438CD746}" dt="2025-05-19T13:10:34.163" v="377"/>
      <pc:docMkLst>
        <pc:docMk/>
      </pc:docMkLst>
      <pc:sldChg chg="addSp modSp mod">
        <pc:chgData name="Coert van Gemeren" userId="ee94f769-9ead-425e-bee1-f2c948ef7f16" providerId="ADAL" clId="{CDDF6BA3-2D2D-4848-898A-5BDD438CD746}" dt="2025-05-19T13:06:37.252" v="178"/>
        <pc:sldMkLst>
          <pc:docMk/>
          <pc:sldMk cId="4034597899" sldId="257"/>
        </pc:sldMkLst>
        <pc:spChg chg="mod">
          <ac:chgData name="Coert van Gemeren" userId="ee94f769-9ead-425e-bee1-f2c948ef7f16" providerId="ADAL" clId="{CDDF6BA3-2D2D-4848-898A-5BDD438CD746}" dt="2025-05-19T13:01:48.927" v="108" actId="20577"/>
          <ac:spMkLst>
            <pc:docMk/>
            <pc:sldMk cId="4034597899" sldId="257"/>
            <ac:spMk id="2" creationId="{FE065C0B-72C8-2763-874F-996B58085E30}"/>
          </ac:spMkLst>
        </pc:spChg>
        <pc:picChg chg="add">
          <ac:chgData name="Coert van Gemeren" userId="ee94f769-9ead-425e-bee1-f2c948ef7f16" providerId="ADAL" clId="{CDDF6BA3-2D2D-4848-898A-5BDD438CD746}" dt="2025-05-19T13:06:37.252" v="178"/>
          <ac:picMkLst>
            <pc:docMk/>
            <pc:sldMk cId="4034597899" sldId="257"/>
            <ac:picMk id="3" creationId="{A4A4A359-CF07-E5DA-C557-B55946ACE0D8}"/>
          </ac:picMkLst>
        </pc:picChg>
      </pc:sldChg>
      <pc:sldChg chg="modSp">
        <pc:chgData name="Coert van Gemeren" userId="ee94f769-9ead-425e-bee1-f2c948ef7f16" providerId="ADAL" clId="{CDDF6BA3-2D2D-4848-898A-5BDD438CD746}" dt="2025-05-19T13:08:19.552" v="266"/>
        <pc:sldMkLst>
          <pc:docMk/>
          <pc:sldMk cId="2138145939" sldId="270"/>
        </pc:sldMkLst>
        <pc:spChg chg="mod">
          <ac:chgData name="Coert van Gemeren" userId="ee94f769-9ead-425e-bee1-f2c948ef7f16" providerId="ADAL" clId="{CDDF6BA3-2D2D-4848-898A-5BDD438CD746}" dt="2025-05-19T13:08:19.552" v="266"/>
          <ac:spMkLst>
            <pc:docMk/>
            <pc:sldMk cId="2138145939" sldId="270"/>
            <ac:spMk id="5" creationId="{03165D69-5FE3-CED8-266C-18F1F6532B68}"/>
          </ac:spMkLst>
        </pc:spChg>
        <pc:spChg chg="mod">
          <ac:chgData name="Coert van Gemeren" userId="ee94f769-9ead-425e-bee1-f2c948ef7f16" providerId="ADAL" clId="{CDDF6BA3-2D2D-4848-898A-5BDD438CD746}" dt="2025-05-19T13:08:19.552" v="266"/>
          <ac:spMkLst>
            <pc:docMk/>
            <pc:sldMk cId="2138145939" sldId="270"/>
            <ac:spMk id="6" creationId="{27552C44-CF6B-8DB9-22EB-C2185C206DA3}"/>
          </ac:spMkLst>
        </pc:spChg>
      </pc:sldChg>
      <pc:sldChg chg="modSp add mod">
        <pc:chgData name="Coert van Gemeren" userId="ee94f769-9ead-425e-bee1-f2c948ef7f16" providerId="ADAL" clId="{CDDF6BA3-2D2D-4848-898A-5BDD438CD746}" dt="2025-05-19T12:52:27.009" v="70" actId="20577"/>
        <pc:sldMkLst>
          <pc:docMk/>
          <pc:sldMk cId="4103955473" sldId="397"/>
        </pc:sldMkLst>
        <pc:spChg chg="mod">
          <ac:chgData name="Coert van Gemeren" userId="ee94f769-9ead-425e-bee1-f2c948ef7f16" providerId="ADAL" clId="{CDDF6BA3-2D2D-4848-898A-5BDD438CD746}" dt="2025-05-19T12:52:27.009" v="70" actId="20577"/>
          <ac:spMkLst>
            <pc:docMk/>
            <pc:sldMk cId="4103955473" sldId="397"/>
            <ac:spMk id="15" creationId="{40F1DF5B-353A-4270-8C10-6A1509441174}"/>
          </ac:spMkLst>
        </pc:spChg>
      </pc:sldChg>
      <pc:sldChg chg="modSp add mod ord">
        <pc:chgData name="Coert van Gemeren" userId="ee94f769-9ead-425e-bee1-f2c948ef7f16" providerId="ADAL" clId="{CDDF6BA3-2D2D-4848-898A-5BDD438CD746}" dt="2025-05-19T12:52:13.991" v="55"/>
        <pc:sldMkLst>
          <pc:docMk/>
          <pc:sldMk cId="2023751666" sldId="398"/>
        </pc:sldMkLst>
        <pc:spChg chg="mod">
          <ac:chgData name="Coert van Gemeren" userId="ee94f769-9ead-425e-bee1-f2c948ef7f16" providerId="ADAL" clId="{CDDF6BA3-2D2D-4848-898A-5BDD438CD746}" dt="2025-05-19T12:50:11.182" v="53" actId="20577"/>
          <ac:spMkLst>
            <pc:docMk/>
            <pc:sldMk cId="2023751666" sldId="398"/>
            <ac:spMk id="15" creationId="{40F1DF5B-353A-4270-8C10-6A1509441174}"/>
          </ac:spMkLst>
        </pc:spChg>
      </pc:sldChg>
      <pc:sldChg chg="add ord">
        <pc:chgData name="Coert van Gemeren" userId="ee94f769-9ead-425e-bee1-f2c948ef7f16" providerId="ADAL" clId="{CDDF6BA3-2D2D-4848-898A-5BDD438CD746}" dt="2025-05-19T12:48:28.562" v="45"/>
        <pc:sldMkLst>
          <pc:docMk/>
          <pc:sldMk cId="2781612091" sldId="404"/>
        </pc:sldMkLst>
      </pc:sldChg>
      <pc:sldChg chg="modSp">
        <pc:chgData name="Coert van Gemeren" userId="ee94f769-9ead-425e-bee1-f2c948ef7f16" providerId="ADAL" clId="{CDDF6BA3-2D2D-4848-898A-5BDD438CD746}" dt="2025-05-19T13:08:19.552" v="266"/>
        <pc:sldMkLst>
          <pc:docMk/>
          <pc:sldMk cId="4102754128" sldId="462"/>
        </pc:sldMkLst>
        <pc:spChg chg="mod">
          <ac:chgData name="Coert van Gemeren" userId="ee94f769-9ead-425e-bee1-f2c948ef7f16" providerId="ADAL" clId="{CDDF6BA3-2D2D-4848-898A-5BDD438CD746}" dt="2025-05-19T13:08:19.552" v="266"/>
          <ac:spMkLst>
            <pc:docMk/>
            <pc:sldMk cId="4102754128" sldId="462"/>
            <ac:spMk id="6" creationId="{62360FC2-FD38-465A-462F-C5FFC4BFAE84}"/>
          </ac:spMkLst>
        </pc:spChg>
        <pc:spChg chg="mod">
          <ac:chgData name="Coert van Gemeren" userId="ee94f769-9ead-425e-bee1-f2c948ef7f16" providerId="ADAL" clId="{CDDF6BA3-2D2D-4848-898A-5BDD438CD746}" dt="2025-05-19T13:08:19.552" v="266"/>
          <ac:spMkLst>
            <pc:docMk/>
            <pc:sldMk cId="4102754128" sldId="462"/>
            <ac:spMk id="7" creationId="{A7F09A3E-4180-C935-983C-2B0FE50EAF64}"/>
          </ac:spMkLst>
        </pc:spChg>
        <pc:spChg chg="mod">
          <ac:chgData name="Coert van Gemeren" userId="ee94f769-9ead-425e-bee1-f2c948ef7f16" providerId="ADAL" clId="{CDDF6BA3-2D2D-4848-898A-5BDD438CD746}" dt="2025-05-19T13:08:19.552" v="266"/>
          <ac:spMkLst>
            <pc:docMk/>
            <pc:sldMk cId="4102754128" sldId="462"/>
            <ac:spMk id="9" creationId="{FA7BADEB-0600-449D-64E7-F90EF7606251}"/>
          </ac:spMkLst>
        </pc:spChg>
      </pc:sldChg>
      <pc:sldChg chg="modSp">
        <pc:chgData name="Coert van Gemeren" userId="ee94f769-9ead-425e-bee1-f2c948ef7f16" providerId="ADAL" clId="{CDDF6BA3-2D2D-4848-898A-5BDD438CD746}" dt="2025-05-19T13:08:19.552" v="266"/>
        <pc:sldMkLst>
          <pc:docMk/>
          <pc:sldMk cId="3138707959" sldId="473"/>
        </pc:sldMkLst>
        <pc:spChg chg="mod">
          <ac:chgData name="Coert van Gemeren" userId="ee94f769-9ead-425e-bee1-f2c948ef7f16" providerId="ADAL" clId="{CDDF6BA3-2D2D-4848-898A-5BDD438CD746}" dt="2025-05-19T13:08:19.552" v="266"/>
          <ac:spMkLst>
            <pc:docMk/>
            <pc:sldMk cId="3138707959" sldId="473"/>
            <ac:spMk id="2" creationId="{40E446B2-25E5-94C5-EC70-B4B75297F0F8}"/>
          </ac:spMkLst>
        </pc:spChg>
        <pc:spChg chg="mod">
          <ac:chgData name="Coert van Gemeren" userId="ee94f769-9ead-425e-bee1-f2c948ef7f16" providerId="ADAL" clId="{CDDF6BA3-2D2D-4848-898A-5BDD438CD746}" dt="2025-05-19T13:08:19.552" v="266"/>
          <ac:spMkLst>
            <pc:docMk/>
            <pc:sldMk cId="3138707959" sldId="473"/>
            <ac:spMk id="5" creationId="{8DA11EA5-24F3-D0F4-CD24-184CE5FC7765}"/>
          </ac:spMkLst>
        </pc:spChg>
        <pc:spChg chg="mod">
          <ac:chgData name="Coert van Gemeren" userId="ee94f769-9ead-425e-bee1-f2c948ef7f16" providerId="ADAL" clId="{CDDF6BA3-2D2D-4848-898A-5BDD438CD746}" dt="2025-05-19T13:08:19.552" v="266"/>
          <ac:spMkLst>
            <pc:docMk/>
            <pc:sldMk cId="3138707959" sldId="473"/>
            <ac:spMk id="7" creationId="{9262BD0E-2B79-68AB-DC30-5C7D7FD64095}"/>
          </ac:spMkLst>
        </pc:spChg>
      </pc:sldChg>
      <pc:sldChg chg="modSp">
        <pc:chgData name="Coert van Gemeren" userId="ee94f769-9ead-425e-bee1-f2c948ef7f16" providerId="ADAL" clId="{CDDF6BA3-2D2D-4848-898A-5BDD438CD746}" dt="2025-05-19T13:08:19.552" v="266"/>
        <pc:sldMkLst>
          <pc:docMk/>
          <pc:sldMk cId="3207535162" sldId="474"/>
        </pc:sldMkLst>
        <pc:spChg chg="mod">
          <ac:chgData name="Coert van Gemeren" userId="ee94f769-9ead-425e-bee1-f2c948ef7f16" providerId="ADAL" clId="{CDDF6BA3-2D2D-4848-898A-5BDD438CD746}" dt="2025-05-19T13:08:19.552" v="266"/>
          <ac:spMkLst>
            <pc:docMk/>
            <pc:sldMk cId="3207535162" sldId="474"/>
            <ac:spMk id="2" creationId="{8804AAE3-7D8C-4588-8B53-83076A62FB01}"/>
          </ac:spMkLst>
        </pc:spChg>
        <pc:spChg chg="mod">
          <ac:chgData name="Coert van Gemeren" userId="ee94f769-9ead-425e-bee1-f2c948ef7f16" providerId="ADAL" clId="{CDDF6BA3-2D2D-4848-898A-5BDD438CD746}" dt="2025-05-19T13:08:19.552" v="266"/>
          <ac:spMkLst>
            <pc:docMk/>
            <pc:sldMk cId="3207535162" sldId="474"/>
            <ac:spMk id="5" creationId="{74B16B57-70D7-E719-8F67-039084E2BF82}"/>
          </ac:spMkLst>
        </pc:spChg>
        <pc:spChg chg="mod">
          <ac:chgData name="Coert van Gemeren" userId="ee94f769-9ead-425e-bee1-f2c948ef7f16" providerId="ADAL" clId="{CDDF6BA3-2D2D-4848-898A-5BDD438CD746}" dt="2025-05-19T13:08:19.552" v="266"/>
          <ac:spMkLst>
            <pc:docMk/>
            <pc:sldMk cId="3207535162" sldId="474"/>
            <ac:spMk id="6" creationId="{F58FA38E-1C43-7E99-6D2B-E3C2F21B96AB}"/>
          </ac:spMkLst>
        </pc:spChg>
      </pc:sldChg>
      <pc:sldChg chg="addSp delSp add del setBg delDesignElem">
        <pc:chgData name="Coert van Gemeren" userId="ee94f769-9ead-425e-bee1-f2c948ef7f16" providerId="ADAL" clId="{CDDF6BA3-2D2D-4848-898A-5BDD438CD746}" dt="2025-05-19T13:07:10.452" v="194"/>
        <pc:sldMkLst>
          <pc:docMk/>
          <pc:sldMk cId="2913788630" sldId="2141"/>
        </pc:sldMkLst>
        <pc:spChg chg="add del">
          <ac:chgData name="Coert van Gemeren" userId="ee94f769-9ead-425e-bee1-f2c948ef7f16" providerId="ADAL" clId="{CDDF6BA3-2D2D-4848-898A-5BDD438CD746}" dt="2025-05-19T13:07:10.452" v="194"/>
          <ac:spMkLst>
            <pc:docMk/>
            <pc:sldMk cId="2913788630" sldId="2141"/>
            <ac:spMk id="9" creationId="{0671A8AE-40A1-4631-A6B8-581AFF065482}"/>
          </ac:spMkLst>
        </pc:spChg>
        <pc:spChg chg="add del">
          <ac:chgData name="Coert van Gemeren" userId="ee94f769-9ead-425e-bee1-f2c948ef7f16" providerId="ADAL" clId="{CDDF6BA3-2D2D-4848-898A-5BDD438CD746}" dt="2025-05-19T13:07:10.452" v="194"/>
          <ac:spMkLst>
            <pc:docMk/>
            <pc:sldMk cId="2913788630" sldId="2141"/>
            <ac:spMk id="11" creationId="{AB58EF07-17C2-48CF-ABB0-EEF1F17CB8F0}"/>
          </ac:spMkLst>
        </pc:spChg>
        <pc:spChg chg="add del">
          <ac:chgData name="Coert van Gemeren" userId="ee94f769-9ead-425e-bee1-f2c948ef7f16" providerId="ADAL" clId="{CDDF6BA3-2D2D-4848-898A-5BDD438CD746}" dt="2025-05-19T13:07:10.452" v="194"/>
          <ac:spMkLst>
            <pc:docMk/>
            <pc:sldMk cId="2913788630" sldId="2141"/>
            <ac:spMk id="13" creationId="{AF2F604E-43BE-4DC3-B983-E071523364F8}"/>
          </ac:spMkLst>
        </pc:spChg>
        <pc:spChg chg="add del">
          <ac:chgData name="Coert van Gemeren" userId="ee94f769-9ead-425e-bee1-f2c948ef7f16" providerId="ADAL" clId="{CDDF6BA3-2D2D-4848-898A-5BDD438CD746}" dt="2025-05-19T13:07:10.452" v="194"/>
          <ac:spMkLst>
            <pc:docMk/>
            <pc:sldMk cId="2913788630" sldId="2141"/>
            <ac:spMk id="15" creationId="{08C9B587-E65E-4B52-B37C-ABEBB6E87928}"/>
          </ac:spMkLst>
        </pc:spChg>
      </pc:sldChg>
      <pc:sldChg chg="modSp">
        <pc:chgData name="Coert van Gemeren" userId="ee94f769-9ead-425e-bee1-f2c948ef7f16" providerId="ADAL" clId="{CDDF6BA3-2D2D-4848-898A-5BDD438CD746}" dt="2025-05-19T13:08:19.552" v="266"/>
        <pc:sldMkLst>
          <pc:docMk/>
          <pc:sldMk cId="3743974328" sldId="2146"/>
        </pc:sldMkLst>
        <pc:spChg chg="mod">
          <ac:chgData name="Coert van Gemeren" userId="ee94f769-9ead-425e-bee1-f2c948ef7f16" providerId="ADAL" clId="{CDDF6BA3-2D2D-4848-898A-5BDD438CD746}" dt="2025-05-19T13:08:19.552" v="266"/>
          <ac:spMkLst>
            <pc:docMk/>
            <pc:sldMk cId="3743974328" sldId="2146"/>
            <ac:spMk id="10" creationId="{F4AD2D17-4D70-1487-5CFD-A95DD47E6E05}"/>
          </ac:spMkLst>
        </pc:spChg>
      </pc:sldChg>
      <pc:sldChg chg="modSp ord">
        <pc:chgData name="Coert van Gemeren" userId="ee94f769-9ead-425e-bee1-f2c948ef7f16" providerId="ADAL" clId="{CDDF6BA3-2D2D-4848-898A-5BDD438CD746}" dt="2025-05-19T13:08:19.552" v="266"/>
        <pc:sldMkLst>
          <pc:docMk/>
          <pc:sldMk cId="3953941237" sldId="2168"/>
        </pc:sldMkLst>
        <pc:spChg chg="mod">
          <ac:chgData name="Coert van Gemeren" userId="ee94f769-9ead-425e-bee1-f2c948ef7f16" providerId="ADAL" clId="{CDDF6BA3-2D2D-4848-898A-5BDD438CD746}" dt="2025-05-19T13:08:19.552" v="266"/>
          <ac:spMkLst>
            <pc:docMk/>
            <pc:sldMk cId="3953941237" sldId="2168"/>
            <ac:spMk id="7" creationId="{C954FC64-399D-1F49-66F3-8832712104BE}"/>
          </ac:spMkLst>
        </pc:spChg>
        <pc:spChg chg="mod">
          <ac:chgData name="Coert van Gemeren" userId="ee94f769-9ead-425e-bee1-f2c948ef7f16" providerId="ADAL" clId="{CDDF6BA3-2D2D-4848-898A-5BDD438CD746}" dt="2025-05-19T13:08:19.552" v="266"/>
          <ac:spMkLst>
            <pc:docMk/>
            <pc:sldMk cId="3953941237" sldId="2168"/>
            <ac:spMk id="8" creationId="{5E8A6EB3-691F-0B00-BC6D-C5CCEC9DC962}"/>
          </ac:spMkLst>
        </pc:spChg>
        <pc:spChg chg="mod">
          <ac:chgData name="Coert van Gemeren" userId="ee94f769-9ead-425e-bee1-f2c948ef7f16" providerId="ADAL" clId="{CDDF6BA3-2D2D-4848-898A-5BDD438CD746}" dt="2025-05-19T13:08:19.552" v="266"/>
          <ac:spMkLst>
            <pc:docMk/>
            <pc:sldMk cId="3953941237" sldId="2168"/>
            <ac:spMk id="9" creationId="{DB591F11-1EDA-503D-1081-CB1AC6ECC196}"/>
          </ac:spMkLst>
        </pc:spChg>
      </pc:sldChg>
      <pc:sldChg chg="addSp delSp modSp delDesignElem">
        <pc:chgData name="Coert van Gemeren" userId="ee94f769-9ead-425e-bee1-f2c948ef7f16" providerId="ADAL" clId="{CDDF6BA3-2D2D-4848-898A-5BDD438CD746}" dt="2025-05-19T13:08:19.552" v="266"/>
        <pc:sldMkLst>
          <pc:docMk/>
          <pc:sldMk cId="3388037889" sldId="2181"/>
        </pc:sldMkLst>
        <pc:spChg chg="mod">
          <ac:chgData name="Coert van Gemeren" userId="ee94f769-9ead-425e-bee1-f2c948ef7f16" providerId="ADAL" clId="{CDDF6BA3-2D2D-4848-898A-5BDD438CD746}" dt="2025-05-19T13:08:19.552" v="266"/>
          <ac:spMkLst>
            <pc:docMk/>
            <pc:sldMk cId="3388037889" sldId="2181"/>
            <ac:spMk id="7" creationId="{C817CAEA-A90B-FE3B-3232-266473C6F8AC}"/>
          </ac:spMkLst>
        </pc:spChg>
        <pc:spChg chg="mod">
          <ac:chgData name="Coert van Gemeren" userId="ee94f769-9ead-425e-bee1-f2c948ef7f16" providerId="ADAL" clId="{CDDF6BA3-2D2D-4848-898A-5BDD438CD746}" dt="2025-05-19T13:08:19.552" v="266"/>
          <ac:spMkLst>
            <pc:docMk/>
            <pc:sldMk cId="3388037889" sldId="2181"/>
            <ac:spMk id="8" creationId="{EA7FADDA-7744-83BA-3CD3-5B41D0A57A24}"/>
          </ac:spMkLst>
        </pc:spChg>
        <pc:spChg chg="mod">
          <ac:chgData name="Coert van Gemeren" userId="ee94f769-9ead-425e-bee1-f2c948ef7f16" providerId="ADAL" clId="{CDDF6BA3-2D2D-4848-898A-5BDD438CD746}" dt="2025-05-19T13:08:19.552" v="266"/>
          <ac:spMkLst>
            <pc:docMk/>
            <pc:sldMk cId="3388037889" sldId="2181"/>
            <ac:spMk id="9" creationId="{D33641E1-B9C1-6A60-8232-578AAF0CA6A7}"/>
          </ac:spMkLst>
        </pc:spChg>
        <pc:spChg chg="add del">
          <ac:chgData name="Coert van Gemeren" userId="ee94f769-9ead-425e-bee1-f2c948ef7f16" providerId="ADAL" clId="{CDDF6BA3-2D2D-4848-898A-5BDD438CD746}" dt="2025-05-19T13:08:16.900" v="265"/>
          <ac:spMkLst>
            <pc:docMk/>
            <pc:sldMk cId="3388037889" sldId="2181"/>
            <ac:spMk id="15" creationId="{821559F8-FE90-3EC4-CD94-BF9DEC7784BA}"/>
          </ac:spMkLst>
        </pc:spChg>
        <pc:spChg chg="add del">
          <ac:chgData name="Coert van Gemeren" userId="ee94f769-9ead-425e-bee1-f2c948ef7f16" providerId="ADAL" clId="{CDDF6BA3-2D2D-4848-898A-5BDD438CD746}" dt="2025-05-19T13:08:16.900" v="265"/>
          <ac:spMkLst>
            <pc:docMk/>
            <pc:sldMk cId="3388037889" sldId="2181"/>
            <ac:spMk id="16" creationId="{A50B7CEF-4E28-7973-EEC8-C3A316520C07}"/>
          </ac:spMkLst>
        </pc:spChg>
        <pc:spChg chg="add del">
          <ac:chgData name="Coert van Gemeren" userId="ee94f769-9ead-425e-bee1-f2c948ef7f16" providerId="ADAL" clId="{CDDF6BA3-2D2D-4848-898A-5BDD438CD746}" dt="2025-05-19T13:08:16.900" v="265"/>
          <ac:spMkLst>
            <pc:docMk/>
            <pc:sldMk cId="3388037889" sldId="2181"/>
            <ac:spMk id="18" creationId="{D9B7B428-B86D-42E3-6697-7FF3BED5AF8A}"/>
          </ac:spMkLst>
        </pc:spChg>
      </pc:sldChg>
      <pc:sldChg chg="addSp delSp modSp delDesignElem">
        <pc:chgData name="Coert van Gemeren" userId="ee94f769-9ead-425e-bee1-f2c948ef7f16" providerId="ADAL" clId="{CDDF6BA3-2D2D-4848-898A-5BDD438CD746}" dt="2025-05-19T13:08:19.552" v="266"/>
        <pc:sldMkLst>
          <pc:docMk/>
          <pc:sldMk cId="220105355" sldId="2191"/>
        </pc:sldMkLst>
        <pc:spChg chg="mod">
          <ac:chgData name="Coert van Gemeren" userId="ee94f769-9ead-425e-bee1-f2c948ef7f16" providerId="ADAL" clId="{CDDF6BA3-2D2D-4848-898A-5BDD438CD746}" dt="2025-05-19T13:08:19.552" v="266"/>
          <ac:spMkLst>
            <pc:docMk/>
            <pc:sldMk cId="220105355" sldId="2191"/>
            <ac:spMk id="2" creationId="{AA340AB1-0455-47D6-E9F6-E301BC60ADF0}"/>
          </ac:spMkLst>
        </pc:spChg>
        <pc:spChg chg="mod">
          <ac:chgData name="Coert van Gemeren" userId="ee94f769-9ead-425e-bee1-f2c948ef7f16" providerId="ADAL" clId="{CDDF6BA3-2D2D-4848-898A-5BDD438CD746}" dt="2025-05-19T13:08:19.552" v="266"/>
          <ac:spMkLst>
            <pc:docMk/>
            <pc:sldMk cId="220105355" sldId="2191"/>
            <ac:spMk id="7" creationId="{5902821C-4D82-CE2B-7AF9-E1782984BDB5}"/>
          </ac:spMkLst>
        </pc:spChg>
        <pc:spChg chg="mod">
          <ac:chgData name="Coert van Gemeren" userId="ee94f769-9ead-425e-bee1-f2c948ef7f16" providerId="ADAL" clId="{CDDF6BA3-2D2D-4848-898A-5BDD438CD746}" dt="2025-05-19T13:08:19.552" v="266"/>
          <ac:spMkLst>
            <pc:docMk/>
            <pc:sldMk cId="220105355" sldId="2191"/>
            <ac:spMk id="9" creationId="{5C5B4AF7-04A3-F3A3-2A64-6FC126D10CB0}"/>
          </ac:spMkLst>
        </pc:spChg>
        <pc:spChg chg="add del">
          <ac:chgData name="Coert van Gemeren" userId="ee94f769-9ead-425e-bee1-f2c948ef7f16" providerId="ADAL" clId="{CDDF6BA3-2D2D-4848-898A-5BDD438CD746}" dt="2025-05-19T13:08:16.900" v="265"/>
          <ac:spMkLst>
            <pc:docMk/>
            <pc:sldMk cId="220105355" sldId="2191"/>
            <ac:spMk id="31" creationId="{E2A46BAB-8C31-42B2-90E8-B26DD3E81D37}"/>
          </ac:spMkLst>
        </pc:spChg>
        <pc:spChg chg="add del">
          <ac:chgData name="Coert van Gemeren" userId="ee94f769-9ead-425e-bee1-f2c948ef7f16" providerId="ADAL" clId="{CDDF6BA3-2D2D-4848-898A-5BDD438CD746}" dt="2025-05-19T13:08:16.900" v="265"/>
          <ac:spMkLst>
            <pc:docMk/>
            <pc:sldMk cId="220105355" sldId="2191"/>
            <ac:spMk id="32" creationId="{1D63C574-BFD2-41A1-A567-B0C3CC7FDD4F}"/>
          </ac:spMkLst>
        </pc:spChg>
        <pc:grpChg chg="add del">
          <ac:chgData name="Coert van Gemeren" userId="ee94f769-9ead-425e-bee1-f2c948ef7f16" providerId="ADAL" clId="{CDDF6BA3-2D2D-4848-898A-5BDD438CD746}" dt="2025-05-19T13:08:16.900" v="265"/>
          <ac:grpSpMkLst>
            <pc:docMk/>
            <pc:sldMk cId="220105355" sldId="2191"/>
            <ac:grpSpMk id="33" creationId="{B3F7A3C7-0737-4E57-B30E-8EEFE638B401}"/>
          </ac:grpSpMkLst>
        </pc:grpChg>
        <pc:grpChg chg="add del">
          <ac:chgData name="Coert van Gemeren" userId="ee94f769-9ead-425e-bee1-f2c948ef7f16" providerId="ADAL" clId="{CDDF6BA3-2D2D-4848-898A-5BDD438CD746}" dt="2025-05-19T13:08:16.900" v="265"/>
          <ac:grpSpMkLst>
            <pc:docMk/>
            <pc:sldMk cId="220105355" sldId="2191"/>
            <ac:grpSpMk id="37" creationId="{43F5E015-E085-4624-B431-B42414448684}"/>
          </ac:grpSpMkLst>
        </pc:grpChg>
      </pc:sldChg>
      <pc:sldChg chg="addSp delSp modSp mod delDesignElem">
        <pc:chgData name="Coert van Gemeren" userId="ee94f769-9ead-425e-bee1-f2c948ef7f16" providerId="ADAL" clId="{CDDF6BA3-2D2D-4848-898A-5BDD438CD746}" dt="2025-05-19T13:08:19.552" v="266"/>
        <pc:sldMkLst>
          <pc:docMk/>
          <pc:sldMk cId="3386547124" sldId="2199"/>
        </pc:sldMkLst>
        <pc:spChg chg="mod">
          <ac:chgData name="Coert van Gemeren" userId="ee94f769-9ead-425e-bee1-f2c948ef7f16" providerId="ADAL" clId="{CDDF6BA3-2D2D-4848-898A-5BDD438CD746}" dt="2025-05-19T13:08:19.552" v="266"/>
          <ac:spMkLst>
            <pc:docMk/>
            <pc:sldMk cId="3386547124" sldId="2199"/>
            <ac:spMk id="2" creationId="{6B1297D9-C3C5-F3F1-B8A8-81942A23C03A}"/>
          </ac:spMkLst>
        </pc:spChg>
        <pc:spChg chg="mod">
          <ac:chgData name="Coert van Gemeren" userId="ee94f769-9ead-425e-bee1-f2c948ef7f16" providerId="ADAL" clId="{CDDF6BA3-2D2D-4848-898A-5BDD438CD746}" dt="2025-05-19T13:08:19.552" v="266"/>
          <ac:spMkLst>
            <pc:docMk/>
            <pc:sldMk cId="3386547124" sldId="2199"/>
            <ac:spMk id="3" creationId="{4FB9F437-0333-A93D-C447-20C5FFEEC335}"/>
          </ac:spMkLst>
        </pc:spChg>
        <pc:spChg chg="mod">
          <ac:chgData name="Coert van Gemeren" userId="ee94f769-9ead-425e-bee1-f2c948ef7f16" providerId="ADAL" clId="{CDDF6BA3-2D2D-4848-898A-5BDD438CD746}" dt="2025-05-19T13:02:48.458" v="159" actId="20577"/>
          <ac:spMkLst>
            <pc:docMk/>
            <pc:sldMk cId="3386547124" sldId="2199"/>
            <ac:spMk id="4" creationId="{06B826E3-2F64-D249-8496-A517FDF78689}"/>
          </ac:spMkLst>
        </pc:spChg>
        <pc:spChg chg="mod">
          <ac:chgData name="Coert van Gemeren" userId="ee94f769-9ead-425e-bee1-f2c948ef7f16" providerId="ADAL" clId="{CDDF6BA3-2D2D-4848-898A-5BDD438CD746}" dt="2025-05-19T13:08:19.552" v="266"/>
          <ac:spMkLst>
            <pc:docMk/>
            <pc:sldMk cId="3386547124" sldId="2199"/>
            <ac:spMk id="5" creationId="{5045070D-FAE6-D985-178C-9DA1D3014A68}"/>
          </ac:spMkLst>
        </pc:spChg>
        <pc:spChg chg="add del">
          <ac:chgData name="Coert van Gemeren" userId="ee94f769-9ead-425e-bee1-f2c948ef7f16" providerId="ADAL" clId="{CDDF6BA3-2D2D-4848-898A-5BDD438CD746}" dt="2025-05-19T13:08:16.900" v="265"/>
          <ac:spMkLst>
            <pc:docMk/>
            <pc:sldMk cId="3386547124" sldId="2199"/>
            <ac:spMk id="16" creationId="{71B2258F-86CA-4D4D-8270-BC05FCDEBFB3}"/>
          </ac:spMkLst>
        </pc:spChg>
      </pc:sldChg>
      <pc:sldChg chg="addSp delSp modSp delDesignElem">
        <pc:chgData name="Coert van Gemeren" userId="ee94f769-9ead-425e-bee1-f2c948ef7f16" providerId="ADAL" clId="{CDDF6BA3-2D2D-4848-898A-5BDD438CD746}" dt="2025-05-19T13:08:19.552" v="266"/>
        <pc:sldMkLst>
          <pc:docMk/>
          <pc:sldMk cId="2501430569" sldId="2206"/>
        </pc:sldMkLst>
        <pc:spChg chg="mod">
          <ac:chgData name="Coert van Gemeren" userId="ee94f769-9ead-425e-bee1-f2c948ef7f16" providerId="ADAL" clId="{CDDF6BA3-2D2D-4848-898A-5BDD438CD746}" dt="2025-05-19T13:08:19.552" v="266"/>
          <ac:spMkLst>
            <pc:docMk/>
            <pc:sldMk cId="2501430569" sldId="2206"/>
            <ac:spMk id="7" creationId="{13A81143-6D22-0F9E-7BAA-D33D560E155C}"/>
          </ac:spMkLst>
        </pc:spChg>
        <pc:spChg chg="mod">
          <ac:chgData name="Coert van Gemeren" userId="ee94f769-9ead-425e-bee1-f2c948ef7f16" providerId="ADAL" clId="{CDDF6BA3-2D2D-4848-898A-5BDD438CD746}" dt="2025-05-19T13:08:19.552" v="266"/>
          <ac:spMkLst>
            <pc:docMk/>
            <pc:sldMk cId="2501430569" sldId="2206"/>
            <ac:spMk id="8" creationId="{0ED1F463-D2FE-981C-857D-5DE406E9828D}"/>
          </ac:spMkLst>
        </pc:spChg>
        <pc:spChg chg="mod">
          <ac:chgData name="Coert van Gemeren" userId="ee94f769-9ead-425e-bee1-f2c948ef7f16" providerId="ADAL" clId="{CDDF6BA3-2D2D-4848-898A-5BDD438CD746}" dt="2025-05-19T13:08:19.552" v="266"/>
          <ac:spMkLst>
            <pc:docMk/>
            <pc:sldMk cId="2501430569" sldId="2206"/>
            <ac:spMk id="9" creationId="{39D8BF8B-7C28-E04E-2F56-7210A1300314}"/>
          </ac:spMkLst>
        </pc:spChg>
        <pc:spChg chg="add del">
          <ac:chgData name="Coert van Gemeren" userId="ee94f769-9ead-425e-bee1-f2c948ef7f16" providerId="ADAL" clId="{CDDF6BA3-2D2D-4848-898A-5BDD438CD746}" dt="2025-05-19T13:08:16.900" v="265"/>
          <ac:spMkLst>
            <pc:docMk/>
            <pc:sldMk cId="2501430569" sldId="2206"/>
            <ac:spMk id="71" creationId="{37C12D27-1C18-0682-0CB2-14719834C342}"/>
          </ac:spMkLst>
        </pc:spChg>
        <pc:spChg chg="add del">
          <ac:chgData name="Coert van Gemeren" userId="ee94f769-9ead-425e-bee1-f2c948ef7f16" providerId="ADAL" clId="{CDDF6BA3-2D2D-4848-898A-5BDD438CD746}" dt="2025-05-19T13:08:16.900" v="265"/>
          <ac:spMkLst>
            <pc:docMk/>
            <pc:sldMk cId="2501430569" sldId="2206"/>
            <ac:spMk id="73" creationId="{CFA978B0-E1E0-258C-DA40-CA8B132DD430}"/>
          </ac:spMkLst>
        </pc:spChg>
        <pc:spChg chg="add del">
          <ac:chgData name="Coert van Gemeren" userId="ee94f769-9ead-425e-bee1-f2c948ef7f16" providerId="ADAL" clId="{CDDF6BA3-2D2D-4848-898A-5BDD438CD746}" dt="2025-05-19T13:08:16.900" v="265"/>
          <ac:spMkLst>
            <pc:docMk/>
            <pc:sldMk cId="2501430569" sldId="2206"/>
            <ac:spMk id="75" creationId="{DA8FB0CA-1227-E2F9-C6F7-3F9E73669176}"/>
          </ac:spMkLst>
        </pc:spChg>
        <pc:spChg chg="add del">
          <ac:chgData name="Coert van Gemeren" userId="ee94f769-9ead-425e-bee1-f2c948ef7f16" providerId="ADAL" clId="{CDDF6BA3-2D2D-4848-898A-5BDD438CD746}" dt="2025-05-19T13:08:16.900" v="265"/>
          <ac:spMkLst>
            <pc:docMk/>
            <pc:sldMk cId="2501430569" sldId="2206"/>
            <ac:spMk id="77" creationId="{BA934F4C-1D23-FBC3-83D9-D1A152D740E8}"/>
          </ac:spMkLst>
        </pc:spChg>
        <pc:spChg chg="add del">
          <ac:chgData name="Coert van Gemeren" userId="ee94f769-9ead-425e-bee1-f2c948ef7f16" providerId="ADAL" clId="{CDDF6BA3-2D2D-4848-898A-5BDD438CD746}" dt="2025-05-19T13:08:16.900" v="265"/>
          <ac:spMkLst>
            <pc:docMk/>
            <pc:sldMk cId="2501430569" sldId="2206"/>
            <ac:spMk id="79" creationId="{E240F474-DEBE-FCEA-FC1B-B37C67530464}"/>
          </ac:spMkLst>
        </pc:spChg>
      </pc:sldChg>
      <pc:sldChg chg="addSp delSp modSp delDesignElem">
        <pc:chgData name="Coert van Gemeren" userId="ee94f769-9ead-425e-bee1-f2c948ef7f16" providerId="ADAL" clId="{CDDF6BA3-2D2D-4848-898A-5BDD438CD746}" dt="2025-05-19T13:08:19.552" v="266"/>
        <pc:sldMkLst>
          <pc:docMk/>
          <pc:sldMk cId="3599172646" sldId="2217"/>
        </pc:sldMkLst>
        <pc:spChg chg="mod">
          <ac:chgData name="Coert van Gemeren" userId="ee94f769-9ead-425e-bee1-f2c948ef7f16" providerId="ADAL" clId="{CDDF6BA3-2D2D-4848-898A-5BDD438CD746}" dt="2025-05-19T13:08:19.552" v="266"/>
          <ac:spMkLst>
            <pc:docMk/>
            <pc:sldMk cId="3599172646" sldId="2217"/>
            <ac:spMk id="2" creationId="{10FFA750-871C-AFE4-64EC-ED81E917E7FA}"/>
          </ac:spMkLst>
        </pc:spChg>
        <pc:spChg chg="mod">
          <ac:chgData name="Coert van Gemeren" userId="ee94f769-9ead-425e-bee1-f2c948ef7f16" providerId="ADAL" clId="{CDDF6BA3-2D2D-4848-898A-5BDD438CD746}" dt="2025-05-19T13:08:19.552" v="266"/>
          <ac:spMkLst>
            <pc:docMk/>
            <pc:sldMk cId="3599172646" sldId="2217"/>
            <ac:spMk id="3" creationId="{39729108-F749-03BF-532A-89A45A14D91C}"/>
          </ac:spMkLst>
        </pc:spChg>
        <pc:spChg chg="mod">
          <ac:chgData name="Coert van Gemeren" userId="ee94f769-9ead-425e-bee1-f2c948ef7f16" providerId="ADAL" clId="{CDDF6BA3-2D2D-4848-898A-5BDD438CD746}" dt="2025-05-19T13:08:19.552" v="266"/>
          <ac:spMkLst>
            <pc:docMk/>
            <pc:sldMk cId="3599172646" sldId="2217"/>
            <ac:spMk id="5" creationId="{8A812F30-99B2-B1E2-5858-B3EE0B51AEE4}"/>
          </ac:spMkLst>
        </pc:spChg>
        <pc:spChg chg="add del">
          <ac:chgData name="Coert van Gemeren" userId="ee94f769-9ead-425e-bee1-f2c948ef7f16" providerId="ADAL" clId="{CDDF6BA3-2D2D-4848-898A-5BDD438CD746}" dt="2025-05-19T13:08:16.900" v="265"/>
          <ac:spMkLst>
            <pc:docMk/>
            <pc:sldMk cId="3599172646" sldId="2217"/>
            <ac:spMk id="16" creationId="{71B2258F-86CA-4D4D-8270-BC05FCDEBFB3}"/>
          </ac:spMkLst>
        </pc:spChg>
      </pc:sldChg>
      <pc:sldChg chg="modSp mod modShow">
        <pc:chgData name="Coert van Gemeren" userId="ee94f769-9ead-425e-bee1-f2c948ef7f16" providerId="ADAL" clId="{CDDF6BA3-2D2D-4848-898A-5BDD438CD746}" dt="2025-05-19T13:08:19.552" v="266"/>
        <pc:sldMkLst>
          <pc:docMk/>
          <pc:sldMk cId="2639083635" sldId="2228"/>
        </pc:sldMkLst>
        <pc:spChg chg="mod">
          <ac:chgData name="Coert van Gemeren" userId="ee94f769-9ead-425e-bee1-f2c948ef7f16" providerId="ADAL" clId="{CDDF6BA3-2D2D-4848-898A-5BDD438CD746}" dt="2025-05-19T13:08:19.552" v="266"/>
          <ac:spMkLst>
            <pc:docMk/>
            <pc:sldMk cId="2639083635" sldId="2228"/>
            <ac:spMk id="3" creationId="{D98B7466-1F42-1928-27AB-D9A74E6FCB3D}"/>
          </ac:spMkLst>
        </pc:spChg>
        <pc:spChg chg="mod">
          <ac:chgData name="Coert van Gemeren" userId="ee94f769-9ead-425e-bee1-f2c948ef7f16" providerId="ADAL" clId="{CDDF6BA3-2D2D-4848-898A-5BDD438CD746}" dt="2025-05-19T13:08:19.552" v="266"/>
          <ac:spMkLst>
            <pc:docMk/>
            <pc:sldMk cId="2639083635" sldId="2228"/>
            <ac:spMk id="7" creationId="{98AEC5E3-0DF5-7FC6-AA1D-6A8A5810F9A6}"/>
          </ac:spMkLst>
        </pc:spChg>
        <pc:spChg chg="mod">
          <ac:chgData name="Coert van Gemeren" userId="ee94f769-9ead-425e-bee1-f2c948ef7f16" providerId="ADAL" clId="{CDDF6BA3-2D2D-4848-898A-5BDD438CD746}" dt="2025-05-19T13:08:19.552" v="266"/>
          <ac:spMkLst>
            <pc:docMk/>
            <pc:sldMk cId="2639083635" sldId="2228"/>
            <ac:spMk id="10" creationId="{40953354-686A-45FF-636D-54D17E721658}"/>
          </ac:spMkLst>
        </pc:spChg>
      </pc:sldChg>
      <pc:sldChg chg="addSp delSp modSp mod delDesignElem">
        <pc:chgData name="Coert van Gemeren" userId="ee94f769-9ead-425e-bee1-f2c948ef7f16" providerId="ADAL" clId="{CDDF6BA3-2D2D-4848-898A-5BDD438CD746}" dt="2025-05-19T13:08:19.552" v="266"/>
        <pc:sldMkLst>
          <pc:docMk/>
          <pc:sldMk cId="1308923331" sldId="2230"/>
        </pc:sldMkLst>
        <pc:spChg chg="mod">
          <ac:chgData name="Coert van Gemeren" userId="ee94f769-9ead-425e-bee1-f2c948ef7f16" providerId="ADAL" clId="{CDDF6BA3-2D2D-4848-898A-5BDD438CD746}" dt="2025-05-19T13:08:19.552" v="266"/>
          <ac:spMkLst>
            <pc:docMk/>
            <pc:sldMk cId="1308923331" sldId="2230"/>
            <ac:spMk id="2" creationId="{1D329EDD-7483-F219-F558-082830896A35}"/>
          </ac:spMkLst>
        </pc:spChg>
        <pc:spChg chg="mod">
          <ac:chgData name="Coert van Gemeren" userId="ee94f769-9ead-425e-bee1-f2c948ef7f16" providerId="ADAL" clId="{CDDF6BA3-2D2D-4848-898A-5BDD438CD746}" dt="2025-05-19T13:08:19.552" v="266"/>
          <ac:spMkLst>
            <pc:docMk/>
            <pc:sldMk cId="1308923331" sldId="2230"/>
            <ac:spMk id="3" creationId="{E477482D-2F26-6D11-BE41-875263B89CD7}"/>
          </ac:spMkLst>
        </pc:spChg>
        <pc:spChg chg="mod">
          <ac:chgData name="Coert van Gemeren" userId="ee94f769-9ead-425e-bee1-f2c948ef7f16" providerId="ADAL" clId="{CDDF6BA3-2D2D-4848-898A-5BDD438CD746}" dt="2025-05-19T13:02:19.013" v="145" actId="20577"/>
          <ac:spMkLst>
            <pc:docMk/>
            <pc:sldMk cId="1308923331" sldId="2230"/>
            <ac:spMk id="4" creationId="{06B826E3-2F64-D249-8496-A517FDF78689}"/>
          </ac:spMkLst>
        </pc:spChg>
        <pc:spChg chg="mod">
          <ac:chgData name="Coert van Gemeren" userId="ee94f769-9ead-425e-bee1-f2c948ef7f16" providerId="ADAL" clId="{CDDF6BA3-2D2D-4848-898A-5BDD438CD746}" dt="2025-05-19T13:08:19.552" v="266"/>
          <ac:spMkLst>
            <pc:docMk/>
            <pc:sldMk cId="1308923331" sldId="2230"/>
            <ac:spMk id="5" creationId="{2B4FAA1E-6A39-7EC9-7C57-0D1665DC413A}"/>
          </ac:spMkLst>
        </pc:spChg>
        <pc:spChg chg="add del">
          <ac:chgData name="Coert van Gemeren" userId="ee94f769-9ead-425e-bee1-f2c948ef7f16" providerId="ADAL" clId="{CDDF6BA3-2D2D-4848-898A-5BDD438CD746}" dt="2025-05-19T13:08:16.900" v="265"/>
          <ac:spMkLst>
            <pc:docMk/>
            <pc:sldMk cId="1308923331" sldId="2230"/>
            <ac:spMk id="16" creationId="{71B2258F-86CA-4D4D-8270-BC05FCDEBFB3}"/>
          </ac:spMkLst>
        </pc:spChg>
      </pc:sldChg>
      <pc:sldChg chg="modSp">
        <pc:chgData name="Coert van Gemeren" userId="ee94f769-9ead-425e-bee1-f2c948ef7f16" providerId="ADAL" clId="{CDDF6BA3-2D2D-4848-898A-5BDD438CD746}" dt="2025-05-19T13:08:19.552" v="266"/>
        <pc:sldMkLst>
          <pc:docMk/>
          <pc:sldMk cId="2411330567" sldId="2231"/>
        </pc:sldMkLst>
        <pc:spChg chg="mod">
          <ac:chgData name="Coert van Gemeren" userId="ee94f769-9ead-425e-bee1-f2c948ef7f16" providerId="ADAL" clId="{CDDF6BA3-2D2D-4848-898A-5BDD438CD746}" dt="2025-05-19T13:08:19.552" v="266"/>
          <ac:spMkLst>
            <pc:docMk/>
            <pc:sldMk cId="2411330567" sldId="2231"/>
            <ac:spMk id="3" creationId="{9125244C-84D4-BADC-F027-52621FEC65C0}"/>
          </ac:spMkLst>
        </pc:spChg>
        <pc:spChg chg="mod">
          <ac:chgData name="Coert van Gemeren" userId="ee94f769-9ead-425e-bee1-f2c948ef7f16" providerId="ADAL" clId="{CDDF6BA3-2D2D-4848-898A-5BDD438CD746}" dt="2025-05-19T13:08:19.552" v="266"/>
          <ac:spMkLst>
            <pc:docMk/>
            <pc:sldMk cId="2411330567" sldId="2231"/>
            <ac:spMk id="9" creationId="{D14BEF86-3590-6C98-19DC-DC1DCCEC7BD1}"/>
          </ac:spMkLst>
        </pc:spChg>
        <pc:spChg chg="mod">
          <ac:chgData name="Coert van Gemeren" userId="ee94f769-9ead-425e-bee1-f2c948ef7f16" providerId="ADAL" clId="{CDDF6BA3-2D2D-4848-898A-5BDD438CD746}" dt="2025-05-19T13:08:19.552" v="266"/>
          <ac:spMkLst>
            <pc:docMk/>
            <pc:sldMk cId="2411330567" sldId="2231"/>
            <ac:spMk id="10" creationId="{5B4677F5-5FE6-60E5-DA6F-0289D08C4606}"/>
          </ac:spMkLst>
        </pc:spChg>
      </pc:sldChg>
      <pc:sldChg chg="modSp">
        <pc:chgData name="Coert van Gemeren" userId="ee94f769-9ead-425e-bee1-f2c948ef7f16" providerId="ADAL" clId="{CDDF6BA3-2D2D-4848-898A-5BDD438CD746}" dt="2025-05-19T13:08:19.552" v="266"/>
        <pc:sldMkLst>
          <pc:docMk/>
          <pc:sldMk cId="2793678982" sldId="2261"/>
        </pc:sldMkLst>
        <pc:spChg chg="mod">
          <ac:chgData name="Coert van Gemeren" userId="ee94f769-9ead-425e-bee1-f2c948ef7f16" providerId="ADAL" clId="{CDDF6BA3-2D2D-4848-898A-5BDD438CD746}" dt="2025-05-19T13:08:19.552" v="266"/>
          <ac:spMkLst>
            <pc:docMk/>
            <pc:sldMk cId="2793678982" sldId="2261"/>
            <ac:spMk id="6" creationId="{48795F7F-2D6F-2B91-B910-C4879A7A3283}"/>
          </ac:spMkLst>
        </pc:spChg>
      </pc:sldChg>
      <pc:sldChg chg="modSp">
        <pc:chgData name="Coert van Gemeren" userId="ee94f769-9ead-425e-bee1-f2c948ef7f16" providerId="ADAL" clId="{CDDF6BA3-2D2D-4848-898A-5BDD438CD746}" dt="2025-05-19T13:08:19.552" v="266"/>
        <pc:sldMkLst>
          <pc:docMk/>
          <pc:sldMk cId="3107965357" sldId="2263"/>
        </pc:sldMkLst>
        <pc:spChg chg="mod">
          <ac:chgData name="Coert van Gemeren" userId="ee94f769-9ead-425e-bee1-f2c948ef7f16" providerId="ADAL" clId="{CDDF6BA3-2D2D-4848-898A-5BDD438CD746}" dt="2025-05-19T13:08:19.552" v="266"/>
          <ac:spMkLst>
            <pc:docMk/>
            <pc:sldMk cId="3107965357" sldId="2263"/>
            <ac:spMk id="4" creationId="{BAE6DF6D-2EE9-F502-5D37-147AAA52B2B5}"/>
          </ac:spMkLst>
        </pc:spChg>
      </pc:sldChg>
      <pc:sldChg chg="addSp modSp mod modAnim">
        <pc:chgData name="Coert van Gemeren" userId="ee94f769-9ead-425e-bee1-f2c948ef7f16" providerId="ADAL" clId="{CDDF6BA3-2D2D-4848-898A-5BDD438CD746}" dt="2025-05-19T13:08:19.552" v="266"/>
        <pc:sldMkLst>
          <pc:docMk/>
          <pc:sldMk cId="1511162735" sldId="2265"/>
        </pc:sldMkLst>
        <pc:spChg chg="add mod">
          <ac:chgData name="Coert van Gemeren" userId="ee94f769-9ead-425e-bee1-f2c948ef7f16" providerId="ADAL" clId="{CDDF6BA3-2D2D-4848-898A-5BDD438CD746}" dt="2025-05-19T12:31:12.763" v="5" actId="1076"/>
          <ac:spMkLst>
            <pc:docMk/>
            <pc:sldMk cId="1511162735" sldId="2265"/>
            <ac:spMk id="3" creationId="{124AFA91-24C2-646E-8712-B08B25AE2A79}"/>
          </ac:spMkLst>
        </pc:spChg>
        <pc:spChg chg="mod">
          <ac:chgData name="Coert van Gemeren" userId="ee94f769-9ead-425e-bee1-f2c948ef7f16" providerId="ADAL" clId="{CDDF6BA3-2D2D-4848-898A-5BDD438CD746}" dt="2025-05-19T13:08:19.552" v="266"/>
          <ac:spMkLst>
            <pc:docMk/>
            <pc:sldMk cId="1511162735" sldId="2265"/>
            <ac:spMk id="16" creationId="{47D88CCE-FCA8-EE40-8158-561355468A8B}"/>
          </ac:spMkLst>
        </pc:spChg>
        <pc:spChg chg="add mod">
          <ac:chgData name="Coert van Gemeren" userId="ee94f769-9ead-425e-bee1-f2c948ef7f16" providerId="ADAL" clId="{CDDF6BA3-2D2D-4848-898A-5BDD438CD746}" dt="2025-05-19T12:37:39.055" v="33" actId="1076"/>
          <ac:spMkLst>
            <pc:docMk/>
            <pc:sldMk cId="1511162735" sldId="2265"/>
            <ac:spMk id="18" creationId="{F40E5995-1137-B93E-64AE-8120ED0731B8}"/>
          </ac:spMkLst>
        </pc:spChg>
      </pc:sldChg>
      <pc:sldChg chg="modSp">
        <pc:chgData name="Coert van Gemeren" userId="ee94f769-9ead-425e-bee1-f2c948ef7f16" providerId="ADAL" clId="{CDDF6BA3-2D2D-4848-898A-5BDD438CD746}" dt="2025-05-19T13:08:19.552" v="266"/>
        <pc:sldMkLst>
          <pc:docMk/>
          <pc:sldMk cId="2804354048" sldId="4585"/>
        </pc:sldMkLst>
        <pc:spChg chg="mod">
          <ac:chgData name="Coert van Gemeren" userId="ee94f769-9ead-425e-bee1-f2c948ef7f16" providerId="ADAL" clId="{CDDF6BA3-2D2D-4848-898A-5BDD438CD746}" dt="2025-05-19T13:08:19.552" v="266"/>
          <ac:spMkLst>
            <pc:docMk/>
            <pc:sldMk cId="2804354048" sldId="4585"/>
            <ac:spMk id="28" creationId="{D369BE83-78D5-E213-A56B-9BF395937B9F}"/>
          </ac:spMkLst>
        </pc:spChg>
        <pc:spChg chg="mod">
          <ac:chgData name="Coert van Gemeren" userId="ee94f769-9ead-425e-bee1-f2c948ef7f16" providerId="ADAL" clId="{CDDF6BA3-2D2D-4848-898A-5BDD438CD746}" dt="2025-05-19T13:08:19.552" v="266"/>
          <ac:spMkLst>
            <pc:docMk/>
            <pc:sldMk cId="2804354048" sldId="4585"/>
            <ac:spMk id="33" creationId="{8FD2327C-FF04-1A67-4577-74D91BCE2BD8}"/>
          </ac:spMkLst>
        </pc:spChg>
        <pc:spChg chg="mod">
          <ac:chgData name="Coert van Gemeren" userId="ee94f769-9ead-425e-bee1-f2c948ef7f16" providerId="ADAL" clId="{CDDF6BA3-2D2D-4848-898A-5BDD438CD746}" dt="2025-05-19T13:08:19.552" v="266"/>
          <ac:spMkLst>
            <pc:docMk/>
            <pc:sldMk cId="2804354048" sldId="4585"/>
            <ac:spMk id="34" creationId="{7F9B603E-7EA4-39D7-B7C5-95F9B8D1A91C}"/>
          </ac:spMkLst>
        </pc:spChg>
        <pc:spChg chg="mod">
          <ac:chgData name="Coert van Gemeren" userId="ee94f769-9ead-425e-bee1-f2c948ef7f16" providerId="ADAL" clId="{CDDF6BA3-2D2D-4848-898A-5BDD438CD746}" dt="2025-05-19T13:08:19.552" v="266"/>
          <ac:spMkLst>
            <pc:docMk/>
            <pc:sldMk cId="2804354048" sldId="4585"/>
            <ac:spMk id="38" creationId="{4E105B7A-C1D3-C659-27DD-9FB798699A9D}"/>
          </ac:spMkLst>
        </pc:spChg>
        <pc:spChg chg="mod">
          <ac:chgData name="Coert van Gemeren" userId="ee94f769-9ead-425e-bee1-f2c948ef7f16" providerId="ADAL" clId="{CDDF6BA3-2D2D-4848-898A-5BDD438CD746}" dt="2025-05-19T13:08:19.552" v="266"/>
          <ac:spMkLst>
            <pc:docMk/>
            <pc:sldMk cId="2804354048" sldId="4585"/>
            <ac:spMk id="40" creationId="{7C278145-D457-5809-0180-BA37A2D46B00}"/>
          </ac:spMkLst>
        </pc:spChg>
      </pc:sldChg>
      <pc:sldChg chg="modSp">
        <pc:chgData name="Coert van Gemeren" userId="ee94f769-9ead-425e-bee1-f2c948ef7f16" providerId="ADAL" clId="{CDDF6BA3-2D2D-4848-898A-5BDD438CD746}" dt="2025-05-19T13:08:19.552" v="266"/>
        <pc:sldMkLst>
          <pc:docMk/>
          <pc:sldMk cId="106024771" sldId="4586"/>
        </pc:sldMkLst>
        <pc:spChg chg="mod">
          <ac:chgData name="Coert van Gemeren" userId="ee94f769-9ead-425e-bee1-f2c948ef7f16" providerId="ADAL" clId="{CDDF6BA3-2D2D-4848-898A-5BDD438CD746}" dt="2025-05-19T13:08:19.552" v="266"/>
          <ac:spMkLst>
            <pc:docMk/>
            <pc:sldMk cId="106024771" sldId="4586"/>
            <ac:spMk id="48" creationId="{F27BA3FD-84A2-D5EB-7F40-9218719EBA9A}"/>
          </ac:spMkLst>
        </pc:spChg>
        <pc:spChg chg="mod">
          <ac:chgData name="Coert van Gemeren" userId="ee94f769-9ead-425e-bee1-f2c948ef7f16" providerId="ADAL" clId="{CDDF6BA3-2D2D-4848-898A-5BDD438CD746}" dt="2025-05-19T13:08:19.552" v="266"/>
          <ac:spMkLst>
            <pc:docMk/>
            <pc:sldMk cId="106024771" sldId="4586"/>
            <ac:spMk id="51" creationId="{410E96AE-8427-11B3-22B4-CABEF7D21CD6}"/>
          </ac:spMkLst>
        </pc:spChg>
        <pc:spChg chg="mod">
          <ac:chgData name="Coert van Gemeren" userId="ee94f769-9ead-425e-bee1-f2c948ef7f16" providerId="ADAL" clId="{CDDF6BA3-2D2D-4848-898A-5BDD438CD746}" dt="2025-05-19T13:08:19.552" v="266"/>
          <ac:spMkLst>
            <pc:docMk/>
            <pc:sldMk cId="106024771" sldId="4586"/>
            <ac:spMk id="53" creationId="{618DEE5F-C739-9BF6-8B4A-73402C2EF344}"/>
          </ac:spMkLst>
        </pc:spChg>
      </pc:sldChg>
      <pc:sldChg chg="modSp">
        <pc:chgData name="Coert van Gemeren" userId="ee94f769-9ead-425e-bee1-f2c948ef7f16" providerId="ADAL" clId="{CDDF6BA3-2D2D-4848-898A-5BDD438CD746}" dt="2025-05-19T13:08:19.552" v="266"/>
        <pc:sldMkLst>
          <pc:docMk/>
          <pc:sldMk cId="777647846" sldId="4587"/>
        </pc:sldMkLst>
        <pc:spChg chg="mod">
          <ac:chgData name="Coert van Gemeren" userId="ee94f769-9ead-425e-bee1-f2c948ef7f16" providerId="ADAL" clId="{CDDF6BA3-2D2D-4848-898A-5BDD438CD746}" dt="2025-05-19T13:08:19.552" v="266"/>
          <ac:spMkLst>
            <pc:docMk/>
            <pc:sldMk cId="777647846" sldId="4587"/>
            <ac:spMk id="53" creationId="{23127F94-2314-6711-AE79-46B5CC502EED}"/>
          </ac:spMkLst>
        </pc:spChg>
        <pc:spChg chg="mod">
          <ac:chgData name="Coert van Gemeren" userId="ee94f769-9ead-425e-bee1-f2c948ef7f16" providerId="ADAL" clId="{CDDF6BA3-2D2D-4848-898A-5BDD438CD746}" dt="2025-05-19T13:08:19.552" v="266"/>
          <ac:spMkLst>
            <pc:docMk/>
            <pc:sldMk cId="777647846" sldId="4587"/>
            <ac:spMk id="57" creationId="{866AC725-3096-0511-27BD-ADDD080B02FD}"/>
          </ac:spMkLst>
        </pc:spChg>
        <pc:spChg chg="mod">
          <ac:chgData name="Coert van Gemeren" userId="ee94f769-9ead-425e-bee1-f2c948ef7f16" providerId="ADAL" clId="{CDDF6BA3-2D2D-4848-898A-5BDD438CD746}" dt="2025-05-19T13:08:19.552" v="266"/>
          <ac:spMkLst>
            <pc:docMk/>
            <pc:sldMk cId="777647846" sldId="4587"/>
            <ac:spMk id="59" creationId="{E2482C5F-24AC-D726-571C-30BCFE0DE46E}"/>
          </ac:spMkLst>
        </pc:spChg>
      </pc:sldChg>
      <pc:sldChg chg="modSp">
        <pc:chgData name="Coert van Gemeren" userId="ee94f769-9ead-425e-bee1-f2c948ef7f16" providerId="ADAL" clId="{CDDF6BA3-2D2D-4848-898A-5BDD438CD746}" dt="2025-05-19T13:08:19.552" v="266"/>
        <pc:sldMkLst>
          <pc:docMk/>
          <pc:sldMk cId="1939333905" sldId="4589"/>
        </pc:sldMkLst>
        <pc:spChg chg="mod">
          <ac:chgData name="Coert van Gemeren" userId="ee94f769-9ead-425e-bee1-f2c948ef7f16" providerId="ADAL" clId="{CDDF6BA3-2D2D-4848-898A-5BDD438CD746}" dt="2025-05-19T13:08:19.552" v="266"/>
          <ac:spMkLst>
            <pc:docMk/>
            <pc:sldMk cId="1939333905" sldId="4589"/>
            <ac:spMk id="2" creationId="{8F5FBACD-95F1-C312-AA0A-D71F5D9FE666}"/>
          </ac:spMkLst>
        </pc:spChg>
        <pc:spChg chg="mod">
          <ac:chgData name="Coert van Gemeren" userId="ee94f769-9ead-425e-bee1-f2c948ef7f16" providerId="ADAL" clId="{CDDF6BA3-2D2D-4848-898A-5BDD438CD746}" dt="2025-05-19T13:08:19.552" v="266"/>
          <ac:spMkLst>
            <pc:docMk/>
            <pc:sldMk cId="1939333905" sldId="4589"/>
            <ac:spMk id="3" creationId="{A87A820C-55F6-88B4-8E1A-104499315577}"/>
          </ac:spMkLst>
        </pc:spChg>
        <pc:spChg chg="mod">
          <ac:chgData name="Coert van Gemeren" userId="ee94f769-9ead-425e-bee1-f2c948ef7f16" providerId="ADAL" clId="{CDDF6BA3-2D2D-4848-898A-5BDD438CD746}" dt="2025-05-19T13:08:19.552" v="266"/>
          <ac:spMkLst>
            <pc:docMk/>
            <pc:sldMk cId="1939333905" sldId="4589"/>
            <ac:spMk id="4" creationId="{AE6B0C8F-690B-04C6-2F73-2BE991781D66}"/>
          </ac:spMkLst>
        </pc:spChg>
        <pc:spChg chg="mod">
          <ac:chgData name="Coert van Gemeren" userId="ee94f769-9ead-425e-bee1-f2c948ef7f16" providerId="ADAL" clId="{CDDF6BA3-2D2D-4848-898A-5BDD438CD746}" dt="2025-05-19T13:08:19.552" v="266"/>
          <ac:spMkLst>
            <pc:docMk/>
            <pc:sldMk cId="1939333905" sldId="4589"/>
            <ac:spMk id="14" creationId="{E6FBD0C9-99AE-AC22-313E-6A745EE77192}"/>
          </ac:spMkLst>
        </pc:spChg>
        <pc:spChg chg="mod">
          <ac:chgData name="Coert van Gemeren" userId="ee94f769-9ead-425e-bee1-f2c948ef7f16" providerId="ADAL" clId="{CDDF6BA3-2D2D-4848-898A-5BDD438CD746}" dt="2025-05-19T13:08:19.552" v="266"/>
          <ac:spMkLst>
            <pc:docMk/>
            <pc:sldMk cId="1939333905" sldId="4589"/>
            <ac:spMk id="16" creationId="{B3644FCC-A4FC-9E42-DA80-5D6854AAFD06}"/>
          </ac:spMkLst>
        </pc:spChg>
      </pc:sldChg>
      <pc:sldChg chg="modSp mod modShow">
        <pc:chgData name="Coert van Gemeren" userId="ee94f769-9ead-425e-bee1-f2c948ef7f16" providerId="ADAL" clId="{CDDF6BA3-2D2D-4848-898A-5BDD438CD746}" dt="2025-05-19T13:08:19.552" v="266"/>
        <pc:sldMkLst>
          <pc:docMk/>
          <pc:sldMk cId="2824078807" sldId="4593"/>
        </pc:sldMkLst>
        <pc:spChg chg="mod">
          <ac:chgData name="Coert van Gemeren" userId="ee94f769-9ead-425e-bee1-f2c948ef7f16" providerId="ADAL" clId="{CDDF6BA3-2D2D-4848-898A-5BDD438CD746}" dt="2025-05-19T13:08:19.552" v="266"/>
          <ac:spMkLst>
            <pc:docMk/>
            <pc:sldMk cId="2824078807" sldId="4593"/>
            <ac:spMk id="3" creationId="{5FA64C79-682F-A234-54D4-8AA8328CDB77}"/>
          </ac:spMkLst>
        </pc:spChg>
        <pc:spChg chg="mod">
          <ac:chgData name="Coert van Gemeren" userId="ee94f769-9ead-425e-bee1-f2c948ef7f16" providerId="ADAL" clId="{CDDF6BA3-2D2D-4848-898A-5BDD438CD746}" dt="2025-05-19T13:08:19.552" v="266"/>
          <ac:spMkLst>
            <pc:docMk/>
            <pc:sldMk cId="2824078807" sldId="4593"/>
            <ac:spMk id="4" creationId="{06D88310-750B-90A6-FD84-A81921E0FD3C}"/>
          </ac:spMkLst>
        </pc:spChg>
        <pc:spChg chg="mod">
          <ac:chgData name="Coert van Gemeren" userId="ee94f769-9ead-425e-bee1-f2c948ef7f16" providerId="ADAL" clId="{CDDF6BA3-2D2D-4848-898A-5BDD438CD746}" dt="2025-05-19T13:08:19.552" v="266"/>
          <ac:spMkLst>
            <pc:docMk/>
            <pc:sldMk cId="2824078807" sldId="4593"/>
            <ac:spMk id="5" creationId="{5EEE0899-0A07-1845-8833-C7622F560123}"/>
          </ac:spMkLst>
        </pc:spChg>
      </pc:sldChg>
      <pc:sldChg chg="modSp">
        <pc:chgData name="Coert van Gemeren" userId="ee94f769-9ead-425e-bee1-f2c948ef7f16" providerId="ADAL" clId="{CDDF6BA3-2D2D-4848-898A-5BDD438CD746}" dt="2025-05-19T13:08:19.552" v="266"/>
        <pc:sldMkLst>
          <pc:docMk/>
          <pc:sldMk cId="1079778577" sldId="4657"/>
        </pc:sldMkLst>
        <pc:spChg chg="mod">
          <ac:chgData name="Coert van Gemeren" userId="ee94f769-9ead-425e-bee1-f2c948ef7f16" providerId="ADAL" clId="{CDDF6BA3-2D2D-4848-898A-5BDD438CD746}" dt="2025-05-19T13:08:19.552" v="266"/>
          <ac:spMkLst>
            <pc:docMk/>
            <pc:sldMk cId="1079778577" sldId="4657"/>
            <ac:spMk id="13" creationId="{51C3063F-2563-01B2-D649-015B8BD67B77}"/>
          </ac:spMkLst>
        </pc:spChg>
        <pc:spChg chg="mod">
          <ac:chgData name="Coert van Gemeren" userId="ee94f769-9ead-425e-bee1-f2c948ef7f16" providerId="ADAL" clId="{CDDF6BA3-2D2D-4848-898A-5BDD438CD746}" dt="2025-05-19T13:08:19.552" v="266"/>
          <ac:spMkLst>
            <pc:docMk/>
            <pc:sldMk cId="1079778577" sldId="4657"/>
            <ac:spMk id="14" creationId="{915E1D3F-E5C5-A778-04C6-25B534319D1F}"/>
          </ac:spMkLst>
        </pc:spChg>
        <pc:spChg chg="mod">
          <ac:chgData name="Coert van Gemeren" userId="ee94f769-9ead-425e-bee1-f2c948ef7f16" providerId="ADAL" clId="{CDDF6BA3-2D2D-4848-898A-5BDD438CD746}" dt="2025-05-19T13:08:19.552" v="266"/>
          <ac:spMkLst>
            <pc:docMk/>
            <pc:sldMk cId="1079778577" sldId="4657"/>
            <ac:spMk id="15" creationId="{194595A2-744D-50BA-4F15-3CC755E4D225}"/>
          </ac:spMkLst>
        </pc:spChg>
      </pc:sldChg>
      <pc:sldChg chg="modSp mod">
        <pc:chgData name="Coert van Gemeren" userId="ee94f769-9ead-425e-bee1-f2c948ef7f16" providerId="ADAL" clId="{CDDF6BA3-2D2D-4848-898A-5BDD438CD746}" dt="2025-05-19T13:08:19.552" v="266"/>
        <pc:sldMkLst>
          <pc:docMk/>
          <pc:sldMk cId="1036934199" sldId="4660"/>
        </pc:sldMkLst>
        <pc:spChg chg="mod">
          <ac:chgData name="Coert van Gemeren" userId="ee94f769-9ead-425e-bee1-f2c948ef7f16" providerId="ADAL" clId="{CDDF6BA3-2D2D-4848-898A-5BDD438CD746}" dt="2025-05-19T12:52:55.832" v="71" actId="114"/>
          <ac:spMkLst>
            <pc:docMk/>
            <pc:sldMk cId="1036934199" sldId="4660"/>
            <ac:spMk id="2" creationId="{F2AABFE4-C2E4-7D14-BAD8-C3BEC8D609A8}"/>
          </ac:spMkLst>
        </pc:spChg>
        <pc:spChg chg="mod">
          <ac:chgData name="Coert van Gemeren" userId="ee94f769-9ead-425e-bee1-f2c948ef7f16" providerId="ADAL" clId="{CDDF6BA3-2D2D-4848-898A-5BDD438CD746}" dt="2025-05-19T13:08:19.552" v="266"/>
          <ac:spMkLst>
            <pc:docMk/>
            <pc:sldMk cId="1036934199" sldId="4660"/>
            <ac:spMk id="9" creationId="{E2ABFEC5-B4C0-8BB0-472B-83DD17D75E06}"/>
          </ac:spMkLst>
        </pc:spChg>
        <pc:spChg chg="mod">
          <ac:chgData name="Coert van Gemeren" userId="ee94f769-9ead-425e-bee1-f2c948ef7f16" providerId="ADAL" clId="{CDDF6BA3-2D2D-4848-898A-5BDD438CD746}" dt="2025-05-19T13:08:19.552" v="266"/>
          <ac:spMkLst>
            <pc:docMk/>
            <pc:sldMk cId="1036934199" sldId="4660"/>
            <ac:spMk id="10" creationId="{F689DA6B-DEAB-B47B-1DE7-ECFBD93CBF5E}"/>
          </ac:spMkLst>
        </pc:spChg>
        <pc:spChg chg="mod">
          <ac:chgData name="Coert van Gemeren" userId="ee94f769-9ead-425e-bee1-f2c948ef7f16" providerId="ADAL" clId="{CDDF6BA3-2D2D-4848-898A-5BDD438CD746}" dt="2025-05-19T13:08:19.552" v="266"/>
          <ac:spMkLst>
            <pc:docMk/>
            <pc:sldMk cId="1036934199" sldId="4660"/>
            <ac:spMk id="11" creationId="{4ADABED3-E64A-3587-237F-CFCB6DDE9B1E}"/>
          </ac:spMkLst>
        </pc:spChg>
      </pc:sldChg>
      <pc:sldChg chg="modSp">
        <pc:chgData name="Coert van Gemeren" userId="ee94f769-9ead-425e-bee1-f2c948ef7f16" providerId="ADAL" clId="{CDDF6BA3-2D2D-4848-898A-5BDD438CD746}" dt="2025-05-19T13:08:19.552" v="266"/>
        <pc:sldMkLst>
          <pc:docMk/>
          <pc:sldMk cId="436516829" sldId="4661"/>
        </pc:sldMkLst>
        <pc:spChg chg="mod">
          <ac:chgData name="Coert van Gemeren" userId="ee94f769-9ead-425e-bee1-f2c948ef7f16" providerId="ADAL" clId="{CDDF6BA3-2D2D-4848-898A-5BDD438CD746}" dt="2025-05-19T13:08:19.552" v="266"/>
          <ac:spMkLst>
            <pc:docMk/>
            <pc:sldMk cId="436516829" sldId="4661"/>
            <ac:spMk id="9" creationId="{519C1BA5-3BCC-42D4-E2F6-CAC9E895D807}"/>
          </ac:spMkLst>
        </pc:spChg>
        <pc:spChg chg="mod">
          <ac:chgData name="Coert van Gemeren" userId="ee94f769-9ead-425e-bee1-f2c948ef7f16" providerId="ADAL" clId="{CDDF6BA3-2D2D-4848-898A-5BDD438CD746}" dt="2025-05-19T13:08:19.552" v="266"/>
          <ac:spMkLst>
            <pc:docMk/>
            <pc:sldMk cId="436516829" sldId="4661"/>
            <ac:spMk id="10" creationId="{5A6E8C3F-F11B-D286-F6A9-131E8A257443}"/>
          </ac:spMkLst>
        </pc:spChg>
        <pc:spChg chg="mod">
          <ac:chgData name="Coert van Gemeren" userId="ee94f769-9ead-425e-bee1-f2c948ef7f16" providerId="ADAL" clId="{CDDF6BA3-2D2D-4848-898A-5BDD438CD746}" dt="2025-05-19T13:08:19.552" v="266"/>
          <ac:spMkLst>
            <pc:docMk/>
            <pc:sldMk cId="436516829" sldId="4661"/>
            <ac:spMk id="11" creationId="{71684BB0-48C1-6F8C-E97E-37A5701548D4}"/>
          </ac:spMkLst>
        </pc:spChg>
      </pc:sldChg>
      <pc:sldChg chg="modSp">
        <pc:chgData name="Coert van Gemeren" userId="ee94f769-9ead-425e-bee1-f2c948ef7f16" providerId="ADAL" clId="{CDDF6BA3-2D2D-4848-898A-5BDD438CD746}" dt="2025-05-19T13:08:19.552" v="266"/>
        <pc:sldMkLst>
          <pc:docMk/>
          <pc:sldMk cId="3113058382" sldId="4663"/>
        </pc:sldMkLst>
        <pc:spChg chg="mod">
          <ac:chgData name="Coert van Gemeren" userId="ee94f769-9ead-425e-bee1-f2c948ef7f16" providerId="ADAL" clId="{CDDF6BA3-2D2D-4848-898A-5BDD438CD746}" dt="2025-05-19T13:08:19.552" v="266"/>
          <ac:spMkLst>
            <pc:docMk/>
            <pc:sldMk cId="3113058382" sldId="4663"/>
            <ac:spMk id="13" creationId="{3B26643C-0B1C-D2B8-41BD-4F76C6F17322}"/>
          </ac:spMkLst>
        </pc:spChg>
        <pc:spChg chg="mod">
          <ac:chgData name="Coert van Gemeren" userId="ee94f769-9ead-425e-bee1-f2c948ef7f16" providerId="ADAL" clId="{CDDF6BA3-2D2D-4848-898A-5BDD438CD746}" dt="2025-05-19T13:08:19.552" v="266"/>
          <ac:spMkLst>
            <pc:docMk/>
            <pc:sldMk cId="3113058382" sldId="4663"/>
            <ac:spMk id="14" creationId="{8C349610-0602-F572-84D6-BB4D4D7B5D8F}"/>
          </ac:spMkLst>
        </pc:spChg>
        <pc:spChg chg="mod">
          <ac:chgData name="Coert van Gemeren" userId="ee94f769-9ead-425e-bee1-f2c948ef7f16" providerId="ADAL" clId="{CDDF6BA3-2D2D-4848-898A-5BDD438CD746}" dt="2025-05-19T13:08:19.552" v="266"/>
          <ac:spMkLst>
            <pc:docMk/>
            <pc:sldMk cId="3113058382" sldId="4663"/>
            <ac:spMk id="15" creationId="{4ECDB7B2-6CDA-B23C-B1CD-85B92E080850}"/>
          </ac:spMkLst>
        </pc:spChg>
      </pc:sldChg>
      <pc:sldChg chg="modSp mod">
        <pc:chgData name="Coert van Gemeren" userId="ee94f769-9ead-425e-bee1-f2c948ef7f16" providerId="ADAL" clId="{CDDF6BA3-2D2D-4848-898A-5BDD438CD746}" dt="2025-05-19T13:08:19.552" v="266"/>
        <pc:sldMkLst>
          <pc:docMk/>
          <pc:sldMk cId="4057371568" sldId="4665"/>
        </pc:sldMkLst>
        <pc:spChg chg="mod">
          <ac:chgData name="Coert van Gemeren" userId="ee94f769-9ead-425e-bee1-f2c948ef7f16" providerId="ADAL" clId="{CDDF6BA3-2D2D-4848-898A-5BDD438CD746}" dt="2025-05-19T12:26:17.289" v="0" actId="20577"/>
          <ac:spMkLst>
            <pc:docMk/>
            <pc:sldMk cId="4057371568" sldId="4665"/>
            <ac:spMk id="2" creationId="{0B3CE57D-23B9-33C0-5D43-08422F6C0D8A}"/>
          </ac:spMkLst>
        </pc:spChg>
        <pc:spChg chg="mod">
          <ac:chgData name="Coert van Gemeren" userId="ee94f769-9ead-425e-bee1-f2c948ef7f16" providerId="ADAL" clId="{CDDF6BA3-2D2D-4848-898A-5BDD438CD746}" dt="2025-05-19T12:57:12.270" v="74" actId="20577"/>
          <ac:spMkLst>
            <pc:docMk/>
            <pc:sldMk cId="4057371568" sldId="4665"/>
            <ac:spMk id="9" creationId="{40A5A37E-9AEF-7154-8934-AAFD4A6FD91B}"/>
          </ac:spMkLst>
        </pc:spChg>
        <pc:spChg chg="mod">
          <ac:chgData name="Coert van Gemeren" userId="ee94f769-9ead-425e-bee1-f2c948ef7f16" providerId="ADAL" clId="{CDDF6BA3-2D2D-4848-898A-5BDD438CD746}" dt="2025-05-19T13:08:19.552" v="266"/>
          <ac:spMkLst>
            <pc:docMk/>
            <pc:sldMk cId="4057371568" sldId="4665"/>
            <ac:spMk id="10" creationId="{57E64FB4-C8E0-EBBE-9A88-258470D3C9BE}"/>
          </ac:spMkLst>
        </pc:spChg>
        <pc:spChg chg="mod">
          <ac:chgData name="Coert van Gemeren" userId="ee94f769-9ead-425e-bee1-f2c948ef7f16" providerId="ADAL" clId="{CDDF6BA3-2D2D-4848-898A-5BDD438CD746}" dt="2025-05-19T13:08:19.552" v="266"/>
          <ac:spMkLst>
            <pc:docMk/>
            <pc:sldMk cId="4057371568" sldId="4665"/>
            <ac:spMk id="11" creationId="{F03FC2C1-32A3-0BAC-B1DC-4C2CDA540BA5}"/>
          </ac:spMkLst>
        </pc:spChg>
        <pc:spChg chg="mod">
          <ac:chgData name="Coert van Gemeren" userId="ee94f769-9ead-425e-bee1-f2c948ef7f16" providerId="ADAL" clId="{CDDF6BA3-2D2D-4848-898A-5BDD438CD746}" dt="2025-05-19T13:08:19.552" v="266"/>
          <ac:spMkLst>
            <pc:docMk/>
            <pc:sldMk cId="4057371568" sldId="4665"/>
            <ac:spMk id="12" creationId="{C94B9F83-B26E-5206-ED00-175CDFF26770}"/>
          </ac:spMkLst>
        </pc:spChg>
      </pc:sldChg>
      <pc:sldChg chg="modSp">
        <pc:chgData name="Coert van Gemeren" userId="ee94f769-9ead-425e-bee1-f2c948ef7f16" providerId="ADAL" clId="{CDDF6BA3-2D2D-4848-898A-5BDD438CD746}" dt="2025-05-19T13:08:19.552" v="266"/>
        <pc:sldMkLst>
          <pc:docMk/>
          <pc:sldMk cId="2861182215" sldId="4666"/>
        </pc:sldMkLst>
        <pc:spChg chg="mod">
          <ac:chgData name="Coert van Gemeren" userId="ee94f769-9ead-425e-bee1-f2c948ef7f16" providerId="ADAL" clId="{CDDF6BA3-2D2D-4848-898A-5BDD438CD746}" dt="2025-05-19T13:08:19.552" v="266"/>
          <ac:spMkLst>
            <pc:docMk/>
            <pc:sldMk cId="2861182215" sldId="4666"/>
            <ac:spMk id="10" creationId="{55EC2F4F-BC64-D6F7-8F41-0835DF0ABC8A}"/>
          </ac:spMkLst>
        </pc:spChg>
        <pc:spChg chg="mod">
          <ac:chgData name="Coert van Gemeren" userId="ee94f769-9ead-425e-bee1-f2c948ef7f16" providerId="ADAL" clId="{CDDF6BA3-2D2D-4848-898A-5BDD438CD746}" dt="2025-05-19T13:08:19.552" v="266"/>
          <ac:spMkLst>
            <pc:docMk/>
            <pc:sldMk cId="2861182215" sldId="4666"/>
            <ac:spMk id="11" creationId="{FAC1A172-B70C-257C-3027-B0278870D85B}"/>
          </ac:spMkLst>
        </pc:spChg>
        <pc:spChg chg="mod">
          <ac:chgData name="Coert van Gemeren" userId="ee94f769-9ead-425e-bee1-f2c948ef7f16" providerId="ADAL" clId="{CDDF6BA3-2D2D-4848-898A-5BDD438CD746}" dt="2025-05-19T13:08:19.552" v="266"/>
          <ac:spMkLst>
            <pc:docMk/>
            <pc:sldMk cId="2861182215" sldId="4666"/>
            <ac:spMk id="12" creationId="{FCF8E1B7-3606-17BD-9E4A-EECD4631FECA}"/>
          </ac:spMkLst>
        </pc:spChg>
      </pc:sldChg>
      <pc:sldChg chg="modSp">
        <pc:chgData name="Coert van Gemeren" userId="ee94f769-9ead-425e-bee1-f2c948ef7f16" providerId="ADAL" clId="{CDDF6BA3-2D2D-4848-898A-5BDD438CD746}" dt="2025-05-19T13:08:19.552" v="266"/>
        <pc:sldMkLst>
          <pc:docMk/>
          <pc:sldMk cId="370182977" sldId="4667"/>
        </pc:sldMkLst>
        <pc:spChg chg="mod">
          <ac:chgData name="Coert van Gemeren" userId="ee94f769-9ead-425e-bee1-f2c948ef7f16" providerId="ADAL" clId="{CDDF6BA3-2D2D-4848-898A-5BDD438CD746}" dt="2025-05-19T13:08:19.552" v="266"/>
          <ac:spMkLst>
            <pc:docMk/>
            <pc:sldMk cId="370182977" sldId="4667"/>
            <ac:spMk id="10" creationId="{83F499C8-DDE2-0B69-4E9F-C9815401D6EE}"/>
          </ac:spMkLst>
        </pc:spChg>
        <pc:spChg chg="mod">
          <ac:chgData name="Coert van Gemeren" userId="ee94f769-9ead-425e-bee1-f2c948ef7f16" providerId="ADAL" clId="{CDDF6BA3-2D2D-4848-898A-5BDD438CD746}" dt="2025-05-19T13:08:19.552" v="266"/>
          <ac:spMkLst>
            <pc:docMk/>
            <pc:sldMk cId="370182977" sldId="4667"/>
            <ac:spMk id="11" creationId="{741B0740-EA03-3993-B48B-87F01EC58A5F}"/>
          </ac:spMkLst>
        </pc:spChg>
        <pc:spChg chg="mod">
          <ac:chgData name="Coert van Gemeren" userId="ee94f769-9ead-425e-bee1-f2c948ef7f16" providerId="ADAL" clId="{CDDF6BA3-2D2D-4848-898A-5BDD438CD746}" dt="2025-05-19T13:08:19.552" v="266"/>
          <ac:spMkLst>
            <pc:docMk/>
            <pc:sldMk cId="370182977" sldId="4667"/>
            <ac:spMk id="12" creationId="{D8FDBF42-565D-0AFA-4F76-0824B519424C}"/>
          </ac:spMkLst>
        </pc:spChg>
      </pc:sldChg>
      <pc:sldChg chg="modSp">
        <pc:chgData name="Coert van Gemeren" userId="ee94f769-9ead-425e-bee1-f2c948ef7f16" providerId="ADAL" clId="{CDDF6BA3-2D2D-4848-898A-5BDD438CD746}" dt="2025-05-19T13:08:19.552" v="266"/>
        <pc:sldMkLst>
          <pc:docMk/>
          <pc:sldMk cId="3390589590" sldId="4668"/>
        </pc:sldMkLst>
        <pc:spChg chg="mod">
          <ac:chgData name="Coert van Gemeren" userId="ee94f769-9ead-425e-bee1-f2c948ef7f16" providerId="ADAL" clId="{CDDF6BA3-2D2D-4848-898A-5BDD438CD746}" dt="2025-05-19T13:08:19.552" v="266"/>
          <ac:spMkLst>
            <pc:docMk/>
            <pc:sldMk cId="3390589590" sldId="4668"/>
            <ac:spMk id="10" creationId="{18BBF31F-A7DE-2E79-5C5F-DF77E6C51AAB}"/>
          </ac:spMkLst>
        </pc:spChg>
        <pc:spChg chg="mod">
          <ac:chgData name="Coert van Gemeren" userId="ee94f769-9ead-425e-bee1-f2c948ef7f16" providerId="ADAL" clId="{CDDF6BA3-2D2D-4848-898A-5BDD438CD746}" dt="2025-05-19T13:08:19.552" v="266"/>
          <ac:spMkLst>
            <pc:docMk/>
            <pc:sldMk cId="3390589590" sldId="4668"/>
            <ac:spMk id="11" creationId="{E0A4C1AF-4FF9-16F2-0BC3-9934BFEE297A}"/>
          </ac:spMkLst>
        </pc:spChg>
        <pc:spChg chg="mod">
          <ac:chgData name="Coert van Gemeren" userId="ee94f769-9ead-425e-bee1-f2c948ef7f16" providerId="ADAL" clId="{CDDF6BA3-2D2D-4848-898A-5BDD438CD746}" dt="2025-05-19T13:08:19.552" v="266"/>
          <ac:spMkLst>
            <pc:docMk/>
            <pc:sldMk cId="3390589590" sldId="4668"/>
            <ac:spMk id="12" creationId="{873EE431-D950-935C-BAD2-89C5C351F8A6}"/>
          </ac:spMkLst>
        </pc:spChg>
      </pc:sldChg>
      <pc:sldChg chg="modSp">
        <pc:chgData name="Coert van Gemeren" userId="ee94f769-9ead-425e-bee1-f2c948ef7f16" providerId="ADAL" clId="{CDDF6BA3-2D2D-4848-898A-5BDD438CD746}" dt="2025-05-19T13:08:19.552" v="266"/>
        <pc:sldMkLst>
          <pc:docMk/>
          <pc:sldMk cId="2146589476" sldId="4669"/>
        </pc:sldMkLst>
        <pc:spChg chg="mod">
          <ac:chgData name="Coert van Gemeren" userId="ee94f769-9ead-425e-bee1-f2c948ef7f16" providerId="ADAL" clId="{CDDF6BA3-2D2D-4848-898A-5BDD438CD746}" dt="2025-05-19T13:08:19.552" v="266"/>
          <ac:spMkLst>
            <pc:docMk/>
            <pc:sldMk cId="2146589476" sldId="4669"/>
            <ac:spMk id="10" creationId="{04276D9A-9AB9-955F-7B11-F9511ADA5C5F}"/>
          </ac:spMkLst>
        </pc:spChg>
        <pc:spChg chg="mod">
          <ac:chgData name="Coert van Gemeren" userId="ee94f769-9ead-425e-bee1-f2c948ef7f16" providerId="ADAL" clId="{CDDF6BA3-2D2D-4848-898A-5BDD438CD746}" dt="2025-05-19T13:08:19.552" v="266"/>
          <ac:spMkLst>
            <pc:docMk/>
            <pc:sldMk cId="2146589476" sldId="4669"/>
            <ac:spMk id="11" creationId="{A22828DD-7AA9-6F60-7B18-C2B9E42399C9}"/>
          </ac:spMkLst>
        </pc:spChg>
        <pc:spChg chg="mod">
          <ac:chgData name="Coert van Gemeren" userId="ee94f769-9ead-425e-bee1-f2c948ef7f16" providerId="ADAL" clId="{CDDF6BA3-2D2D-4848-898A-5BDD438CD746}" dt="2025-05-19T13:08:19.552" v="266"/>
          <ac:spMkLst>
            <pc:docMk/>
            <pc:sldMk cId="2146589476" sldId="4669"/>
            <ac:spMk id="12" creationId="{FFC7B973-7040-E7EF-531A-053B86A20723}"/>
          </ac:spMkLst>
        </pc:spChg>
      </pc:sldChg>
      <pc:sldChg chg="addSp delSp modSp delDesignElem">
        <pc:chgData name="Coert van Gemeren" userId="ee94f769-9ead-425e-bee1-f2c948ef7f16" providerId="ADAL" clId="{CDDF6BA3-2D2D-4848-898A-5BDD438CD746}" dt="2025-05-19T13:08:19.552" v="266"/>
        <pc:sldMkLst>
          <pc:docMk/>
          <pc:sldMk cId="607511751" sldId="4670"/>
        </pc:sldMkLst>
        <pc:spChg chg="add del">
          <ac:chgData name="Coert van Gemeren" userId="ee94f769-9ead-425e-bee1-f2c948ef7f16" providerId="ADAL" clId="{CDDF6BA3-2D2D-4848-898A-5BDD438CD746}" dt="2025-05-19T13:08:16.900" v="265"/>
          <ac:spMkLst>
            <pc:docMk/>
            <pc:sldMk cId="607511751" sldId="4670"/>
            <ac:spMk id="13" creationId="{665DBBEF-238B-476B-96AB-8AAC3224ECEA}"/>
          </ac:spMkLst>
        </pc:spChg>
        <pc:spChg chg="add del">
          <ac:chgData name="Coert van Gemeren" userId="ee94f769-9ead-425e-bee1-f2c948ef7f16" providerId="ADAL" clId="{CDDF6BA3-2D2D-4848-898A-5BDD438CD746}" dt="2025-05-19T13:08:16.900" v="265"/>
          <ac:spMkLst>
            <pc:docMk/>
            <pc:sldMk cId="607511751" sldId="4670"/>
            <ac:spMk id="15" creationId="{3FCFB1DE-0B7E-48CC-BA90-B2AB0889F9D6}"/>
          </ac:spMkLst>
        </pc:spChg>
        <pc:spChg chg="mod">
          <ac:chgData name="Coert van Gemeren" userId="ee94f769-9ead-425e-bee1-f2c948ef7f16" providerId="ADAL" clId="{CDDF6BA3-2D2D-4848-898A-5BDD438CD746}" dt="2025-05-19T13:08:19.552" v="266"/>
          <ac:spMkLst>
            <pc:docMk/>
            <pc:sldMk cId="607511751" sldId="4670"/>
            <ac:spMk id="16" creationId="{7F798EAA-6E52-20E3-25A0-985886F03E77}"/>
          </ac:spMkLst>
        </pc:spChg>
        <pc:spChg chg="mod">
          <ac:chgData name="Coert van Gemeren" userId="ee94f769-9ead-425e-bee1-f2c948ef7f16" providerId="ADAL" clId="{CDDF6BA3-2D2D-4848-898A-5BDD438CD746}" dt="2025-05-19T13:08:19.552" v="266"/>
          <ac:spMkLst>
            <pc:docMk/>
            <pc:sldMk cId="607511751" sldId="4670"/>
            <ac:spMk id="17" creationId="{7C60F311-5B3E-F499-48DE-555865194F1E}"/>
          </ac:spMkLst>
        </pc:spChg>
        <pc:spChg chg="mod">
          <ac:chgData name="Coert van Gemeren" userId="ee94f769-9ead-425e-bee1-f2c948ef7f16" providerId="ADAL" clId="{CDDF6BA3-2D2D-4848-898A-5BDD438CD746}" dt="2025-05-19T13:08:19.552" v="266"/>
          <ac:spMkLst>
            <pc:docMk/>
            <pc:sldMk cId="607511751" sldId="4670"/>
            <ac:spMk id="18" creationId="{0BCD71B0-1B94-A366-EC95-9B6EEE365AA4}"/>
          </ac:spMkLst>
        </pc:spChg>
      </pc:sldChg>
      <pc:sldChg chg="modSp">
        <pc:chgData name="Coert van Gemeren" userId="ee94f769-9ead-425e-bee1-f2c948ef7f16" providerId="ADAL" clId="{CDDF6BA3-2D2D-4848-898A-5BDD438CD746}" dt="2025-05-19T13:08:19.552" v="266"/>
        <pc:sldMkLst>
          <pc:docMk/>
          <pc:sldMk cId="4264936323" sldId="4671"/>
        </pc:sldMkLst>
        <pc:spChg chg="mod">
          <ac:chgData name="Coert van Gemeren" userId="ee94f769-9ead-425e-bee1-f2c948ef7f16" providerId="ADAL" clId="{CDDF6BA3-2D2D-4848-898A-5BDD438CD746}" dt="2025-05-19T13:08:19.552" v="266"/>
          <ac:spMkLst>
            <pc:docMk/>
            <pc:sldMk cId="4264936323" sldId="4671"/>
            <ac:spMk id="11" creationId="{C3433756-D392-F69B-1FFA-BED2808F9EC3}"/>
          </ac:spMkLst>
        </pc:spChg>
        <pc:spChg chg="mod">
          <ac:chgData name="Coert van Gemeren" userId="ee94f769-9ead-425e-bee1-f2c948ef7f16" providerId="ADAL" clId="{CDDF6BA3-2D2D-4848-898A-5BDD438CD746}" dt="2025-05-19T13:08:19.552" v="266"/>
          <ac:spMkLst>
            <pc:docMk/>
            <pc:sldMk cId="4264936323" sldId="4671"/>
            <ac:spMk id="12" creationId="{39FCCD9E-313C-E2BE-FCD6-900B2C5D364C}"/>
          </ac:spMkLst>
        </pc:spChg>
        <pc:spChg chg="mod">
          <ac:chgData name="Coert van Gemeren" userId="ee94f769-9ead-425e-bee1-f2c948ef7f16" providerId="ADAL" clId="{CDDF6BA3-2D2D-4848-898A-5BDD438CD746}" dt="2025-05-19T13:08:19.552" v="266"/>
          <ac:spMkLst>
            <pc:docMk/>
            <pc:sldMk cId="4264936323" sldId="4671"/>
            <ac:spMk id="13" creationId="{C93828B6-4871-A121-9F64-1579D1D2BFA9}"/>
          </ac:spMkLst>
        </pc:spChg>
      </pc:sldChg>
      <pc:sldChg chg="modSp">
        <pc:chgData name="Coert van Gemeren" userId="ee94f769-9ead-425e-bee1-f2c948ef7f16" providerId="ADAL" clId="{CDDF6BA3-2D2D-4848-898A-5BDD438CD746}" dt="2025-05-19T13:08:19.552" v="266"/>
        <pc:sldMkLst>
          <pc:docMk/>
          <pc:sldMk cId="1460904649" sldId="4672"/>
        </pc:sldMkLst>
        <pc:spChg chg="mod">
          <ac:chgData name="Coert van Gemeren" userId="ee94f769-9ead-425e-bee1-f2c948ef7f16" providerId="ADAL" clId="{CDDF6BA3-2D2D-4848-898A-5BDD438CD746}" dt="2025-05-19T13:08:19.552" v="266"/>
          <ac:spMkLst>
            <pc:docMk/>
            <pc:sldMk cId="1460904649" sldId="4672"/>
            <ac:spMk id="2" creationId="{FA8CDC11-918F-0DC0-D35E-61BA6EFC97D9}"/>
          </ac:spMkLst>
        </pc:spChg>
        <pc:spChg chg="mod">
          <ac:chgData name="Coert van Gemeren" userId="ee94f769-9ead-425e-bee1-f2c948ef7f16" providerId="ADAL" clId="{CDDF6BA3-2D2D-4848-898A-5BDD438CD746}" dt="2025-05-19T13:08:19.552" v="266"/>
          <ac:spMkLst>
            <pc:docMk/>
            <pc:sldMk cId="1460904649" sldId="4672"/>
            <ac:spMk id="6" creationId="{B48C9932-78B3-D1AA-74D3-C1EC19DF5E7D}"/>
          </ac:spMkLst>
        </pc:spChg>
      </pc:sldChg>
      <pc:sldChg chg="modSp">
        <pc:chgData name="Coert van Gemeren" userId="ee94f769-9ead-425e-bee1-f2c948ef7f16" providerId="ADAL" clId="{CDDF6BA3-2D2D-4848-898A-5BDD438CD746}" dt="2025-05-19T13:08:19.552" v="266"/>
        <pc:sldMkLst>
          <pc:docMk/>
          <pc:sldMk cId="3135743875" sldId="4673"/>
        </pc:sldMkLst>
        <pc:spChg chg="mod">
          <ac:chgData name="Coert van Gemeren" userId="ee94f769-9ead-425e-bee1-f2c948ef7f16" providerId="ADAL" clId="{CDDF6BA3-2D2D-4848-898A-5BDD438CD746}" dt="2025-05-19T13:08:19.552" v="266"/>
          <ac:spMkLst>
            <pc:docMk/>
            <pc:sldMk cId="3135743875" sldId="4673"/>
            <ac:spMk id="2" creationId="{7DC70448-872B-EF19-CA72-8777E63D4F91}"/>
          </ac:spMkLst>
        </pc:spChg>
        <pc:spChg chg="mod">
          <ac:chgData name="Coert van Gemeren" userId="ee94f769-9ead-425e-bee1-f2c948ef7f16" providerId="ADAL" clId="{CDDF6BA3-2D2D-4848-898A-5BDD438CD746}" dt="2025-05-19T13:08:19.552" v="266"/>
          <ac:spMkLst>
            <pc:docMk/>
            <pc:sldMk cId="3135743875" sldId="4673"/>
            <ac:spMk id="4" creationId="{FF9ADA70-4E30-252A-CB3D-F58B28508489}"/>
          </ac:spMkLst>
        </pc:spChg>
        <pc:spChg chg="mod">
          <ac:chgData name="Coert van Gemeren" userId="ee94f769-9ead-425e-bee1-f2c948ef7f16" providerId="ADAL" clId="{CDDF6BA3-2D2D-4848-898A-5BDD438CD746}" dt="2025-05-19T13:08:19.552" v="266"/>
          <ac:spMkLst>
            <pc:docMk/>
            <pc:sldMk cId="3135743875" sldId="4673"/>
            <ac:spMk id="7" creationId="{D5C3EF84-2600-9D48-8941-18B34EC20F12}"/>
          </ac:spMkLst>
        </pc:spChg>
      </pc:sldChg>
      <pc:sldChg chg="modSp">
        <pc:chgData name="Coert van Gemeren" userId="ee94f769-9ead-425e-bee1-f2c948ef7f16" providerId="ADAL" clId="{CDDF6BA3-2D2D-4848-898A-5BDD438CD746}" dt="2025-05-19T13:08:19.552" v="266"/>
        <pc:sldMkLst>
          <pc:docMk/>
          <pc:sldMk cId="2395413525" sldId="4674"/>
        </pc:sldMkLst>
        <pc:spChg chg="mod">
          <ac:chgData name="Coert van Gemeren" userId="ee94f769-9ead-425e-bee1-f2c948ef7f16" providerId="ADAL" clId="{CDDF6BA3-2D2D-4848-898A-5BDD438CD746}" dt="2025-05-19T13:08:19.552" v="266"/>
          <ac:spMkLst>
            <pc:docMk/>
            <pc:sldMk cId="2395413525" sldId="4674"/>
            <ac:spMk id="2" creationId="{4B6231B6-D0F2-C7E9-0520-C27810A03C46}"/>
          </ac:spMkLst>
        </pc:spChg>
        <pc:spChg chg="mod">
          <ac:chgData name="Coert van Gemeren" userId="ee94f769-9ead-425e-bee1-f2c948ef7f16" providerId="ADAL" clId="{CDDF6BA3-2D2D-4848-898A-5BDD438CD746}" dt="2025-05-19T13:08:19.552" v="266"/>
          <ac:spMkLst>
            <pc:docMk/>
            <pc:sldMk cId="2395413525" sldId="4674"/>
            <ac:spMk id="4" creationId="{307CA39B-DEA1-D6D9-BD06-9D18EEAE6060}"/>
          </ac:spMkLst>
        </pc:spChg>
        <pc:spChg chg="mod">
          <ac:chgData name="Coert van Gemeren" userId="ee94f769-9ead-425e-bee1-f2c948ef7f16" providerId="ADAL" clId="{CDDF6BA3-2D2D-4848-898A-5BDD438CD746}" dt="2025-05-19T13:08:19.552" v="266"/>
          <ac:spMkLst>
            <pc:docMk/>
            <pc:sldMk cId="2395413525" sldId="4674"/>
            <ac:spMk id="7" creationId="{5ED90CDD-3FA7-2B23-CFE8-49C1667FEF54}"/>
          </ac:spMkLst>
        </pc:spChg>
      </pc:sldChg>
      <pc:sldChg chg="modSp">
        <pc:chgData name="Coert van Gemeren" userId="ee94f769-9ead-425e-bee1-f2c948ef7f16" providerId="ADAL" clId="{CDDF6BA3-2D2D-4848-898A-5BDD438CD746}" dt="2025-05-19T13:08:19.552" v="266"/>
        <pc:sldMkLst>
          <pc:docMk/>
          <pc:sldMk cId="1465786538" sldId="4675"/>
        </pc:sldMkLst>
        <pc:spChg chg="mod">
          <ac:chgData name="Coert van Gemeren" userId="ee94f769-9ead-425e-bee1-f2c948ef7f16" providerId="ADAL" clId="{CDDF6BA3-2D2D-4848-898A-5BDD438CD746}" dt="2025-05-19T13:08:19.552" v="266"/>
          <ac:spMkLst>
            <pc:docMk/>
            <pc:sldMk cId="1465786538" sldId="4675"/>
            <ac:spMk id="7" creationId="{DB5D8220-F713-C185-495B-EFF74896A486}"/>
          </ac:spMkLst>
        </pc:spChg>
      </pc:sldChg>
      <pc:sldChg chg="modSp">
        <pc:chgData name="Coert van Gemeren" userId="ee94f769-9ead-425e-bee1-f2c948ef7f16" providerId="ADAL" clId="{CDDF6BA3-2D2D-4848-898A-5BDD438CD746}" dt="2025-05-19T13:08:19.552" v="266"/>
        <pc:sldMkLst>
          <pc:docMk/>
          <pc:sldMk cId="1473331427" sldId="4676"/>
        </pc:sldMkLst>
        <pc:spChg chg="mod">
          <ac:chgData name="Coert van Gemeren" userId="ee94f769-9ead-425e-bee1-f2c948ef7f16" providerId="ADAL" clId="{CDDF6BA3-2D2D-4848-898A-5BDD438CD746}" dt="2025-05-19T13:08:19.552" v="266"/>
          <ac:spMkLst>
            <pc:docMk/>
            <pc:sldMk cId="1473331427" sldId="4676"/>
            <ac:spMk id="9" creationId="{C2A8DF3E-88B5-7202-C340-7387E1C4BD8E}"/>
          </ac:spMkLst>
        </pc:spChg>
        <pc:spChg chg="mod">
          <ac:chgData name="Coert van Gemeren" userId="ee94f769-9ead-425e-bee1-f2c948ef7f16" providerId="ADAL" clId="{CDDF6BA3-2D2D-4848-898A-5BDD438CD746}" dt="2025-05-19T13:08:19.552" v="266"/>
          <ac:spMkLst>
            <pc:docMk/>
            <pc:sldMk cId="1473331427" sldId="4676"/>
            <ac:spMk id="10" creationId="{001A8C0D-97E7-123F-C05B-6A2E30D5EF9F}"/>
          </ac:spMkLst>
        </pc:spChg>
        <pc:spChg chg="mod">
          <ac:chgData name="Coert van Gemeren" userId="ee94f769-9ead-425e-bee1-f2c948ef7f16" providerId="ADAL" clId="{CDDF6BA3-2D2D-4848-898A-5BDD438CD746}" dt="2025-05-19T13:08:19.552" v="266"/>
          <ac:spMkLst>
            <pc:docMk/>
            <pc:sldMk cId="1473331427" sldId="4676"/>
            <ac:spMk id="11" creationId="{41FA04E3-D582-CD27-847E-A063A1C63152}"/>
          </ac:spMkLst>
        </pc:spChg>
      </pc:sldChg>
      <pc:sldChg chg="modSp">
        <pc:chgData name="Coert van Gemeren" userId="ee94f769-9ead-425e-bee1-f2c948ef7f16" providerId="ADAL" clId="{CDDF6BA3-2D2D-4848-898A-5BDD438CD746}" dt="2025-05-19T13:08:19.552" v="266"/>
        <pc:sldMkLst>
          <pc:docMk/>
          <pc:sldMk cId="1208683510" sldId="4677"/>
        </pc:sldMkLst>
        <pc:spChg chg="mod">
          <ac:chgData name="Coert van Gemeren" userId="ee94f769-9ead-425e-bee1-f2c948ef7f16" providerId="ADAL" clId="{CDDF6BA3-2D2D-4848-898A-5BDD438CD746}" dt="2025-05-19T13:08:19.552" v="266"/>
          <ac:spMkLst>
            <pc:docMk/>
            <pc:sldMk cId="1208683510" sldId="4677"/>
            <ac:spMk id="10" creationId="{EFDEA44C-40C2-1EC6-6A7B-97F3CCCEB279}"/>
          </ac:spMkLst>
        </pc:spChg>
        <pc:spChg chg="mod">
          <ac:chgData name="Coert van Gemeren" userId="ee94f769-9ead-425e-bee1-f2c948ef7f16" providerId="ADAL" clId="{CDDF6BA3-2D2D-4848-898A-5BDD438CD746}" dt="2025-05-19T13:08:19.552" v="266"/>
          <ac:spMkLst>
            <pc:docMk/>
            <pc:sldMk cId="1208683510" sldId="4677"/>
            <ac:spMk id="11" creationId="{BD470230-B489-EF50-B0C6-6C2528F9E191}"/>
          </ac:spMkLst>
        </pc:spChg>
        <pc:spChg chg="mod">
          <ac:chgData name="Coert van Gemeren" userId="ee94f769-9ead-425e-bee1-f2c948ef7f16" providerId="ADAL" clId="{CDDF6BA3-2D2D-4848-898A-5BDD438CD746}" dt="2025-05-19T13:08:19.552" v="266"/>
          <ac:spMkLst>
            <pc:docMk/>
            <pc:sldMk cId="1208683510" sldId="4677"/>
            <ac:spMk id="12" creationId="{1D733CB0-0B80-3A14-86EA-E58F7B845552}"/>
          </ac:spMkLst>
        </pc:spChg>
      </pc:sldChg>
      <pc:sldChg chg="modSp">
        <pc:chgData name="Coert van Gemeren" userId="ee94f769-9ead-425e-bee1-f2c948ef7f16" providerId="ADAL" clId="{CDDF6BA3-2D2D-4848-898A-5BDD438CD746}" dt="2025-05-19T13:08:19.552" v="266"/>
        <pc:sldMkLst>
          <pc:docMk/>
          <pc:sldMk cId="2789539296" sldId="4678"/>
        </pc:sldMkLst>
        <pc:spChg chg="mod">
          <ac:chgData name="Coert van Gemeren" userId="ee94f769-9ead-425e-bee1-f2c948ef7f16" providerId="ADAL" clId="{CDDF6BA3-2D2D-4848-898A-5BDD438CD746}" dt="2025-05-19T13:08:19.552" v="266"/>
          <ac:spMkLst>
            <pc:docMk/>
            <pc:sldMk cId="2789539296" sldId="4678"/>
            <ac:spMk id="4" creationId="{F4380D81-F45C-796A-ABF5-36C16065C7C7}"/>
          </ac:spMkLst>
        </pc:spChg>
        <pc:spChg chg="mod">
          <ac:chgData name="Coert van Gemeren" userId="ee94f769-9ead-425e-bee1-f2c948ef7f16" providerId="ADAL" clId="{CDDF6BA3-2D2D-4848-898A-5BDD438CD746}" dt="2025-05-19T13:08:19.552" v="266"/>
          <ac:spMkLst>
            <pc:docMk/>
            <pc:sldMk cId="2789539296" sldId="4678"/>
            <ac:spMk id="7" creationId="{927700A6-E2C7-C13E-F398-4E1ADA672381}"/>
          </ac:spMkLst>
        </pc:spChg>
      </pc:sldChg>
      <pc:sldChg chg="modSp">
        <pc:chgData name="Coert van Gemeren" userId="ee94f769-9ead-425e-bee1-f2c948ef7f16" providerId="ADAL" clId="{CDDF6BA3-2D2D-4848-898A-5BDD438CD746}" dt="2025-05-19T13:08:19.552" v="266"/>
        <pc:sldMkLst>
          <pc:docMk/>
          <pc:sldMk cId="4080042813" sldId="4679"/>
        </pc:sldMkLst>
        <pc:spChg chg="mod">
          <ac:chgData name="Coert van Gemeren" userId="ee94f769-9ead-425e-bee1-f2c948ef7f16" providerId="ADAL" clId="{CDDF6BA3-2D2D-4848-898A-5BDD438CD746}" dt="2025-05-19T13:08:19.552" v="266"/>
          <ac:spMkLst>
            <pc:docMk/>
            <pc:sldMk cId="4080042813" sldId="4679"/>
            <ac:spMk id="7" creationId="{C2199078-F20A-0186-1064-811A4B10AB29}"/>
          </ac:spMkLst>
        </pc:spChg>
      </pc:sldChg>
      <pc:sldChg chg="addSp delSp modSp delDesignElem">
        <pc:chgData name="Coert van Gemeren" userId="ee94f769-9ead-425e-bee1-f2c948ef7f16" providerId="ADAL" clId="{CDDF6BA3-2D2D-4848-898A-5BDD438CD746}" dt="2025-05-19T13:08:19.552" v="266"/>
        <pc:sldMkLst>
          <pc:docMk/>
          <pc:sldMk cId="4286108747" sldId="4680"/>
        </pc:sldMkLst>
        <pc:spChg chg="mod">
          <ac:chgData name="Coert van Gemeren" userId="ee94f769-9ead-425e-bee1-f2c948ef7f16" providerId="ADAL" clId="{CDDF6BA3-2D2D-4848-898A-5BDD438CD746}" dt="2025-05-19T13:08:19.552" v="266"/>
          <ac:spMkLst>
            <pc:docMk/>
            <pc:sldMk cId="4286108747" sldId="4680"/>
            <ac:spMk id="2" creationId="{9F77317D-76CB-643A-7BD4-53A6960DE3A6}"/>
          </ac:spMkLst>
        </pc:spChg>
        <pc:spChg chg="mod">
          <ac:chgData name="Coert van Gemeren" userId="ee94f769-9ead-425e-bee1-f2c948ef7f16" providerId="ADAL" clId="{CDDF6BA3-2D2D-4848-898A-5BDD438CD746}" dt="2025-05-19T13:08:19.552" v="266"/>
          <ac:spMkLst>
            <pc:docMk/>
            <pc:sldMk cId="4286108747" sldId="4680"/>
            <ac:spMk id="3" creationId="{C46795A0-F820-FFF6-72A9-EAD0E0286D9A}"/>
          </ac:spMkLst>
        </pc:spChg>
        <pc:spChg chg="mod">
          <ac:chgData name="Coert van Gemeren" userId="ee94f769-9ead-425e-bee1-f2c948ef7f16" providerId="ADAL" clId="{CDDF6BA3-2D2D-4848-898A-5BDD438CD746}" dt="2025-05-19T13:08:19.552" v="266"/>
          <ac:spMkLst>
            <pc:docMk/>
            <pc:sldMk cId="4286108747" sldId="4680"/>
            <ac:spMk id="5" creationId="{FC711979-2D05-2BA4-EED3-314C74D604AA}"/>
          </ac:spMkLst>
        </pc:spChg>
        <pc:spChg chg="add del">
          <ac:chgData name="Coert van Gemeren" userId="ee94f769-9ead-425e-bee1-f2c948ef7f16" providerId="ADAL" clId="{CDDF6BA3-2D2D-4848-898A-5BDD438CD746}" dt="2025-05-19T13:08:16.900" v="265"/>
          <ac:spMkLst>
            <pc:docMk/>
            <pc:sldMk cId="4286108747" sldId="4680"/>
            <ac:spMk id="16" creationId="{DCEBF11A-8BCC-579F-F462-CE28BF48087C}"/>
          </ac:spMkLst>
        </pc:spChg>
      </pc:sldChg>
      <pc:sldChg chg="addSp delSp modSp delDesignElem">
        <pc:chgData name="Coert van Gemeren" userId="ee94f769-9ead-425e-bee1-f2c948ef7f16" providerId="ADAL" clId="{CDDF6BA3-2D2D-4848-898A-5BDD438CD746}" dt="2025-05-19T13:08:19.552" v="266"/>
        <pc:sldMkLst>
          <pc:docMk/>
          <pc:sldMk cId="1215350317" sldId="4683"/>
        </pc:sldMkLst>
        <pc:spChg chg="mod">
          <ac:chgData name="Coert van Gemeren" userId="ee94f769-9ead-425e-bee1-f2c948ef7f16" providerId="ADAL" clId="{CDDF6BA3-2D2D-4848-898A-5BDD438CD746}" dt="2025-05-19T13:08:19.552" v="266"/>
          <ac:spMkLst>
            <pc:docMk/>
            <pc:sldMk cId="1215350317" sldId="4683"/>
            <ac:spMk id="7" creationId="{B869446A-896C-6A5E-B721-9E9590F88533}"/>
          </ac:spMkLst>
        </pc:spChg>
        <pc:spChg chg="mod">
          <ac:chgData name="Coert van Gemeren" userId="ee94f769-9ead-425e-bee1-f2c948ef7f16" providerId="ADAL" clId="{CDDF6BA3-2D2D-4848-898A-5BDD438CD746}" dt="2025-05-19T13:08:19.552" v="266"/>
          <ac:spMkLst>
            <pc:docMk/>
            <pc:sldMk cId="1215350317" sldId="4683"/>
            <ac:spMk id="8" creationId="{0E5AE3F5-5C44-A51F-AFFF-A57D1D62AE0E}"/>
          </ac:spMkLst>
        </pc:spChg>
        <pc:spChg chg="mod">
          <ac:chgData name="Coert van Gemeren" userId="ee94f769-9ead-425e-bee1-f2c948ef7f16" providerId="ADAL" clId="{CDDF6BA3-2D2D-4848-898A-5BDD438CD746}" dt="2025-05-19T13:08:19.552" v="266"/>
          <ac:spMkLst>
            <pc:docMk/>
            <pc:sldMk cId="1215350317" sldId="4683"/>
            <ac:spMk id="9" creationId="{3B7628E9-72B2-4F21-1A04-1DDAF5ECC637}"/>
          </ac:spMkLst>
        </pc:spChg>
        <pc:spChg chg="add del">
          <ac:chgData name="Coert van Gemeren" userId="ee94f769-9ead-425e-bee1-f2c948ef7f16" providerId="ADAL" clId="{CDDF6BA3-2D2D-4848-898A-5BDD438CD746}" dt="2025-05-19T13:08:16.900" v="265"/>
          <ac:spMkLst>
            <pc:docMk/>
            <pc:sldMk cId="1215350317" sldId="4683"/>
            <ac:spMk id="40967" creationId="{42A4FC2C-047E-45A5-965D-8E1E3BF09BC6}"/>
          </ac:spMkLst>
        </pc:spChg>
      </pc:sldChg>
      <pc:sldChg chg="add ord">
        <pc:chgData name="Coert van Gemeren" userId="ee94f769-9ead-425e-bee1-f2c948ef7f16" providerId="ADAL" clId="{CDDF6BA3-2D2D-4848-898A-5BDD438CD746}" dt="2025-05-19T12:48:28.562" v="45"/>
        <pc:sldMkLst>
          <pc:docMk/>
          <pc:sldMk cId="1026955207" sldId="4769"/>
        </pc:sldMkLst>
      </pc:sldChg>
      <pc:sldChg chg="add ord">
        <pc:chgData name="Coert van Gemeren" userId="ee94f769-9ead-425e-bee1-f2c948ef7f16" providerId="ADAL" clId="{CDDF6BA3-2D2D-4848-898A-5BDD438CD746}" dt="2025-05-19T12:48:28.562" v="45"/>
        <pc:sldMkLst>
          <pc:docMk/>
          <pc:sldMk cId="975744503" sldId="4770"/>
        </pc:sldMkLst>
      </pc:sldChg>
      <pc:sldChg chg="addSp delSp modSp new del mod">
        <pc:chgData name="Coert van Gemeren" userId="ee94f769-9ead-425e-bee1-f2c948ef7f16" providerId="ADAL" clId="{CDDF6BA3-2D2D-4848-898A-5BDD438CD746}" dt="2025-05-19T13:07:08.133" v="190" actId="680"/>
        <pc:sldMkLst>
          <pc:docMk/>
          <pc:sldMk cId="1796301991" sldId="4771"/>
        </pc:sldMkLst>
        <pc:picChg chg="add del mod">
          <ac:chgData name="Coert van Gemeren" userId="ee94f769-9ead-425e-bee1-f2c948ef7f16" providerId="ADAL" clId="{CDDF6BA3-2D2D-4848-898A-5BDD438CD746}" dt="2025-05-19T13:07:07.218" v="189" actId="1076"/>
          <ac:picMkLst>
            <pc:docMk/>
            <pc:sldMk cId="1796301991" sldId="4771"/>
            <ac:picMk id="7" creationId="{462359AD-38CC-F3F6-B931-FC54FFED7402}"/>
          </ac:picMkLst>
        </pc:picChg>
      </pc:sldChg>
      <pc:sldChg chg="addSp delSp add del setBg delDesignElem">
        <pc:chgData name="Coert van Gemeren" userId="ee94f769-9ead-425e-bee1-f2c948ef7f16" providerId="ADAL" clId="{CDDF6BA3-2D2D-4848-898A-5BDD438CD746}" dt="2025-05-19T13:07:09.488" v="193"/>
        <pc:sldMkLst>
          <pc:docMk/>
          <pc:sldMk cId="2300390929" sldId="4771"/>
        </pc:sldMkLst>
        <pc:spChg chg="add del">
          <ac:chgData name="Coert van Gemeren" userId="ee94f769-9ead-425e-bee1-f2c948ef7f16" providerId="ADAL" clId="{CDDF6BA3-2D2D-4848-898A-5BDD438CD746}" dt="2025-05-19T13:07:09.488" v="193"/>
          <ac:spMkLst>
            <pc:docMk/>
            <pc:sldMk cId="2300390929" sldId="4771"/>
            <ac:spMk id="9" creationId="{0671A8AE-40A1-4631-A6B8-581AFF065482}"/>
          </ac:spMkLst>
        </pc:spChg>
        <pc:spChg chg="add del">
          <ac:chgData name="Coert van Gemeren" userId="ee94f769-9ead-425e-bee1-f2c948ef7f16" providerId="ADAL" clId="{CDDF6BA3-2D2D-4848-898A-5BDD438CD746}" dt="2025-05-19T13:07:09.488" v="193"/>
          <ac:spMkLst>
            <pc:docMk/>
            <pc:sldMk cId="2300390929" sldId="4771"/>
            <ac:spMk id="11" creationId="{AB58EF07-17C2-48CF-ABB0-EEF1F17CB8F0}"/>
          </ac:spMkLst>
        </pc:spChg>
        <pc:spChg chg="add del">
          <ac:chgData name="Coert van Gemeren" userId="ee94f769-9ead-425e-bee1-f2c948ef7f16" providerId="ADAL" clId="{CDDF6BA3-2D2D-4848-898A-5BDD438CD746}" dt="2025-05-19T13:07:09.488" v="193"/>
          <ac:spMkLst>
            <pc:docMk/>
            <pc:sldMk cId="2300390929" sldId="4771"/>
            <ac:spMk id="13" creationId="{AF2F604E-43BE-4DC3-B983-E071523364F8}"/>
          </ac:spMkLst>
        </pc:spChg>
        <pc:spChg chg="add del">
          <ac:chgData name="Coert van Gemeren" userId="ee94f769-9ead-425e-bee1-f2c948ef7f16" providerId="ADAL" clId="{CDDF6BA3-2D2D-4848-898A-5BDD438CD746}" dt="2025-05-19T13:07:09.488" v="193"/>
          <ac:spMkLst>
            <pc:docMk/>
            <pc:sldMk cId="2300390929" sldId="4771"/>
            <ac:spMk id="15" creationId="{08C9B587-E65E-4B52-B37C-ABEBB6E87928}"/>
          </ac:spMkLst>
        </pc:spChg>
      </pc:sldChg>
      <pc:sldChg chg="addSp delSp modSp add del mod setBg modAnim delDesignElem">
        <pc:chgData name="Coert van Gemeren" userId="ee94f769-9ead-425e-bee1-f2c948ef7f16" providerId="ADAL" clId="{CDDF6BA3-2D2D-4848-898A-5BDD438CD746}" dt="2025-05-19T13:10:34.163" v="377"/>
        <pc:sldMkLst>
          <pc:docMk/>
          <pc:sldMk cId="3403515877" sldId="4771"/>
        </pc:sldMkLst>
        <pc:spChg chg="mod">
          <ac:chgData name="Coert van Gemeren" userId="ee94f769-9ead-425e-bee1-f2c948ef7f16" providerId="ADAL" clId="{CDDF6BA3-2D2D-4848-898A-5BDD438CD746}" dt="2025-05-19T13:08:24.859" v="267" actId="207"/>
          <ac:spMkLst>
            <pc:docMk/>
            <pc:sldMk cId="3403515877" sldId="4771"/>
            <ac:spMk id="2" creationId="{ED738077-2413-874B-94F0-E1F496D8F355}"/>
          </ac:spMkLst>
        </pc:spChg>
        <pc:spChg chg="mod">
          <ac:chgData name="Coert van Gemeren" userId="ee94f769-9ead-425e-bee1-f2c948ef7f16" providerId="ADAL" clId="{CDDF6BA3-2D2D-4848-898A-5BDD438CD746}" dt="2025-05-19T13:08:28.189" v="268" actId="207"/>
          <ac:spMkLst>
            <pc:docMk/>
            <pc:sldMk cId="3403515877" sldId="4771"/>
            <ac:spMk id="3" creationId="{89A9735A-E9A7-9B47-B6BF-58DDB7416809}"/>
          </ac:spMkLst>
        </pc:spChg>
        <pc:spChg chg="mod">
          <ac:chgData name="Coert van Gemeren" userId="ee94f769-9ead-425e-bee1-f2c948ef7f16" providerId="ADAL" clId="{CDDF6BA3-2D2D-4848-898A-5BDD438CD746}" dt="2025-05-19T13:08:19.552" v="266"/>
          <ac:spMkLst>
            <pc:docMk/>
            <pc:sldMk cId="3403515877" sldId="4771"/>
            <ac:spMk id="4" creationId="{4A94F5E4-0B37-D057-078C-268E07C7EBC5}"/>
          </ac:spMkLst>
        </pc:spChg>
        <pc:spChg chg="add mod ord">
          <ac:chgData name="Coert van Gemeren" userId="ee94f769-9ead-425e-bee1-f2c948ef7f16" providerId="ADAL" clId="{CDDF6BA3-2D2D-4848-898A-5BDD438CD746}" dt="2025-05-19T13:10:24.700" v="376" actId="2085"/>
          <ac:spMkLst>
            <pc:docMk/>
            <pc:sldMk cId="3403515877" sldId="4771"/>
            <ac:spMk id="6" creationId="{618954E2-381E-BB81-7ACB-0CB164E494D0}"/>
          </ac:spMkLst>
        </pc:spChg>
        <pc:spChg chg="mod">
          <ac:chgData name="Coert van Gemeren" userId="ee94f769-9ead-425e-bee1-f2c948ef7f16" providerId="ADAL" clId="{CDDF6BA3-2D2D-4848-898A-5BDD438CD746}" dt="2025-05-19T13:08:19.552" v="266"/>
          <ac:spMkLst>
            <pc:docMk/>
            <pc:sldMk cId="3403515877" sldId="4771"/>
            <ac:spMk id="7" creationId="{9801F004-F17D-BDBD-3EFE-B8547283C8E9}"/>
          </ac:spMkLst>
        </pc:spChg>
        <pc:spChg chg="del">
          <ac:chgData name="Coert van Gemeren" userId="ee94f769-9ead-425e-bee1-f2c948ef7f16" providerId="ADAL" clId="{CDDF6BA3-2D2D-4848-898A-5BDD438CD746}" dt="2025-05-19T13:01:17.085" v="76"/>
          <ac:spMkLst>
            <pc:docMk/>
            <pc:sldMk cId="3403515877" sldId="4771"/>
            <ac:spMk id="9" creationId="{0671A8AE-40A1-4631-A6B8-581AFF065482}"/>
          </ac:spMkLst>
        </pc:spChg>
        <pc:spChg chg="mod">
          <ac:chgData name="Coert van Gemeren" userId="ee94f769-9ead-425e-bee1-f2c948ef7f16" providerId="ADAL" clId="{CDDF6BA3-2D2D-4848-898A-5BDD438CD746}" dt="2025-05-19T13:08:19.552" v="266"/>
          <ac:spMkLst>
            <pc:docMk/>
            <pc:sldMk cId="3403515877" sldId="4771"/>
            <ac:spMk id="10" creationId="{54219D5B-6EA7-C2D4-758B-7471933B7B74}"/>
          </ac:spMkLst>
        </pc:spChg>
        <pc:spChg chg="del">
          <ac:chgData name="Coert van Gemeren" userId="ee94f769-9ead-425e-bee1-f2c948ef7f16" providerId="ADAL" clId="{CDDF6BA3-2D2D-4848-898A-5BDD438CD746}" dt="2025-05-19T13:01:17.085" v="76"/>
          <ac:spMkLst>
            <pc:docMk/>
            <pc:sldMk cId="3403515877" sldId="4771"/>
            <ac:spMk id="11" creationId="{AB58EF07-17C2-48CF-ABB0-EEF1F17CB8F0}"/>
          </ac:spMkLst>
        </pc:spChg>
        <pc:spChg chg="del">
          <ac:chgData name="Coert van Gemeren" userId="ee94f769-9ead-425e-bee1-f2c948ef7f16" providerId="ADAL" clId="{CDDF6BA3-2D2D-4848-898A-5BDD438CD746}" dt="2025-05-19T13:01:17.085" v="76"/>
          <ac:spMkLst>
            <pc:docMk/>
            <pc:sldMk cId="3403515877" sldId="4771"/>
            <ac:spMk id="13" creationId="{AF2F604E-43BE-4DC3-B983-E071523364F8}"/>
          </ac:spMkLst>
        </pc:spChg>
        <pc:spChg chg="mod">
          <ac:chgData name="Coert van Gemeren" userId="ee94f769-9ead-425e-bee1-f2c948ef7f16" providerId="ADAL" clId="{CDDF6BA3-2D2D-4848-898A-5BDD438CD746}" dt="2025-05-19T13:08:32.400" v="269" actId="207"/>
          <ac:spMkLst>
            <pc:docMk/>
            <pc:sldMk cId="3403515877" sldId="4771"/>
            <ac:spMk id="14" creationId="{44B88961-FC08-1DDE-0181-6AF65926F2F5}"/>
          </ac:spMkLst>
        </pc:spChg>
        <pc:spChg chg="del">
          <ac:chgData name="Coert van Gemeren" userId="ee94f769-9ead-425e-bee1-f2c948ef7f16" providerId="ADAL" clId="{CDDF6BA3-2D2D-4848-898A-5BDD438CD746}" dt="2025-05-19T13:01:17.085" v="76"/>
          <ac:spMkLst>
            <pc:docMk/>
            <pc:sldMk cId="3403515877" sldId="4771"/>
            <ac:spMk id="15" creationId="{08C9B587-E65E-4B52-B37C-ABEBB6E87928}"/>
          </ac:spMkLst>
        </pc:spChg>
        <pc:picChg chg="mod ord">
          <ac:chgData name="Coert van Gemeren" userId="ee94f769-9ead-425e-bee1-f2c948ef7f16" providerId="ADAL" clId="{CDDF6BA3-2D2D-4848-898A-5BDD438CD746}" dt="2025-05-19T13:08:49.847" v="272" actId="167"/>
          <ac:picMkLst>
            <pc:docMk/>
            <pc:sldMk cId="3403515877" sldId="4771"/>
            <ac:picMk id="5" creationId="{88AA598E-79A6-4109-AFCC-A7454A6D49E5}"/>
          </ac:picMkLst>
        </pc:picChg>
      </pc:sldChg>
      <pc:sldChg chg="delSp add del setBg delDesignElem">
        <pc:chgData name="Coert van Gemeren" userId="ee94f769-9ead-425e-bee1-f2c948ef7f16" providerId="ADAL" clId="{CDDF6BA3-2D2D-4848-898A-5BDD438CD746}" dt="2025-05-19T13:01:29.135" v="80" actId="47"/>
        <pc:sldMkLst>
          <pc:docMk/>
          <pc:sldMk cId="3772862026" sldId="4772"/>
        </pc:sldMkLst>
        <pc:spChg chg="del">
          <ac:chgData name="Coert van Gemeren" userId="ee94f769-9ead-425e-bee1-f2c948ef7f16" providerId="ADAL" clId="{CDDF6BA3-2D2D-4848-898A-5BDD438CD746}" dt="2025-05-19T13:01:26.401" v="79"/>
          <ac:spMkLst>
            <pc:docMk/>
            <pc:sldMk cId="3772862026" sldId="4772"/>
            <ac:spMk id="11" creationId="{577D6B2E-37A3-429E-A37C-F30ED6487282}"/>
          </ac:spMkLst>
        </pc:spChg>
        <pc:spChg chg="del">
          <ac:chgData name="Coert van Gemeren" userId="ee94f769-9ead-425e-bee1-f2c948ef7f16" providerId="ADAL" clId="{CDDF6BA3-2D2D-4848-898A-5BDD438CD746}" dt="2025-05-19T13:01:26.401" v="79"/>
          <ac:spMkLst>
            <pc:docMk/>
            <pc:sldMk cId="3772862026" sldId="4772"/>
            <ac:spMk id="13" creationId="{5CEAD642-85CF-4750-8432-7C80C901F001}"/>
          </ac:spMkLst>
        </pc:spChg>
        <pc:spChg chg="del">
          <ac:chgData name="Coert van Gemeren" userId="ee94f769-9ead-425e-bee1-f2c948ef7f16" providerId="ADAL" clId="{CDDF6BA3-2D2D-4848-898A-5BDD438CD746}" dt="2025-05-19T13:01:26.401" v="79"/>
          <ac:spMkLst>
            <pc:docMk/>
            <pc:sldMk cId="3772862026" sldId="4772"/>
            <ac:spMk id="15" creationId="{FA33EEAE-15D5-4119-8C1E-89D943F911EF}"/>
          </ac:spMkLst>
        </pc:spChg>
        <pc:spChg chg="del">
          <ac:chgData name="Coert van Gemeren" userId="ee94f769-9ead-425e-bee1-f2c948ef7f16" providerId="ADAL" clId="{CDDF6BA3-2D2D-4848-898A-5BDD438CD746}" dt="2025-05-19T13:01:26.401" v="79"/>
          <ac:spMkLst>
            <pc:docMk/>
            <pc:sldMk cId="3772862026" sldId="4772"/>
            <ac:spMk id="17" creationId="{730D8B3B-9B80-4025-B934-26DC7D7CD231}"/>
          </ac:spMkLst>
        </pc:spChg>
        <pc:spChg chg="del">
          <ac:chgData name="Coert van Gemeren" userId="ee94f769-9ead-425e-bee1-f2c948ef7f16" providerId="ADAL" clId="{CDDF6BA3-2D2D-4848-898A-5BDD438CD746}" dt="2025-05-19T13:01:26.401" v="79"/>
          <ac:spMkLst>
            <pc:docMk/>
            <pc:sldMk cId="3772862026" sldId="4772"/>
            <ac:spMk id="19" creationId="{1064D5D5-227B-4F66-9AEA-46F570E793BD}"/>
          </ac:spMkLst>
        </pc:spChg>
        <pc:spChg chg="del">
          <ac:chgData name="Coert van Gemeren" userId="ee94f769-9ead-425e-bee1-f2c948ef7f16" providerId="ADAL" clId="{CDDF6BA3-2D2D-4848-898A-5BDD438CD746}" dt="2025-05-19T13:01:26.401" v="79"/>
          <ac:spMkLst>
            <pc:docMk/>
            <pc:sldMk cId="3772862026" sldId="4772"/>
            <ac:spMk id="21" creationId="{646B67A4-D328-4747-A82B-65E84FA46368}"/>
          </ac:spMkLst>
        </pc:spChg>
        <pc:spChg chg="del">
          <ac:chgData name="Coert van Gemeren" userId="ee94f769-9ead-425e-bee1-f2c948ef7f16" providerId="ADAL" clId="{CDDF6BA3-2D2D-4848-898A-5BDD438CD746}" dt="2025-05-19T13:01:26.401" v="79"/>
          <ac:spMkLst>
            <pc:docMk/>
            <pc:sldMk cId="3772862026" sldId="4772"/>
            <ac:spMk id="23" creationId="{B5A1B09C-1565-46F8-B70F-621C5EB48A09}"/>
          </ac:spMkLst>
        </pc:spChg>
        <pc:spChg chg="del">
          <ac:chgData name="Coert van Gemeren" userId="ee94f769-9ead-425e-bee1-f2c948ef7f16" providerId="ADAL" clId="{CDDF6BA3-2D2D-4848-898A-5BDD438CD746}" dt="2025-05-19T13:01:26.401" v="79"/>
          <ac:spMkLst>
            <pc:docMk/>
            <pc:sldMk cId="3772862026" sldId="4772"/>
            <ac:spMk id="25" creationId="{8C516CC8-80AC-446C-A56E-9F54B7210402}"/>
          </ac:spMkLst>
        </pc:spChg>
      </pc:sldChg>
    </pc:docChg>
  </pc:docChgLst>
  <pc:docChgLst>
    <pc:chgData name="Marc Teunis" userId="2b2c96df-69e4-499f-81d5-36afb09987bd" providerId="ADAL" clId="{79135A8B-5E64-014E-9924-37E12E799297}"/>
    <pc:docChg chg="addSld delSld modSld delMainMaster">
      <pc:chgData name="Marc Teunis" userId="2b2c96df-69e4-499f-81d5-36afb09987bd" providerId="ADAL" clId="{79135A8B-5E64-014E-9924-37E12E799297}" dt="2025-02-07T10:03:24.633" v="53" actId="20577"/>
      <pc:docMkLst>
        <pc:docMk/>
      </pc:docMkLst>
      <pc:sldChg chg="del">
        <pc:chgData name="Marc Teunis" userId="2b2c96df-69e4-499f-81d5-36afb09987bd" providerId="ADAL" clId="{79135A8B-5E64-014E-9924-37E12E799297}" dt="2025-02-07T10:02:53.992" v="14" actId="2696"/>
        <pc:sldMkLst>
          <pc:docMk/>
          <pc:sldMk cId="1696536135" sldId="256"/>
        </pc:sldMkLst>
      </pc:sldChg>
      <pc:sldChg chg="addSp delSp modSp add del mod setBg delDesignElem">
        <pc:chgData name="Marc Teunis" userId="2b2c96df-69e4-499f-81d5-36afb09987bd" providerId="ADAL" clId="{79135A8B-5E64-014E-9924-37E12E799297}" dt="2025-02-07T10:03:15.704" v="45" actId="20577"/>
        <pc:sldMkLst>
          <pc:docMk/>
          <pc:sldMk cId="4034597899" sldId="257"/>
        </pc:sldMkLst>
      </pc:sldChg>
      <pc:sldChg chg="add del">
        <pc:chgData name="Marc Teunis" userId="2b2c96df-69e4-499f-81d5-36afb09987bd" providerId="ADAL" clId="{79135A8B-5E64-014E-9924-37E12E799297}" dt="2025-02-07T10:02:50.390" v="13"/>
        <pc:sldMkLst>
          <pc:docMk/>
          <pc:sldMk cId="2138145939" sldId="270"/>
        </pc:sldMkLst>
      </pc:sldChg>
      <pc:sldChg chg="add del">
        <pc:chgData name="Marc Teunis" userId="2b2c96df-69e4-499f-81d5-36afb09987bd" providerId="ADAL" clId="{79135A8B-5E64-014E-9924-37E12E799297}" dt="2025-02-07T10:02:50.390" v="13"/>
        <pc:sldMkLst>
          <pc:docMk/>
          <pc:sldMk cId="4102754128" sldId="462"/>
        </pc:sldMkLst>
      </pc:sldChg>
      <pc:sldChg chg="add del">
        <pc:chgData name="Marc Teunis" userId="2b2c96df-69e4-499f-81d5-36afb09987bd" providerId="ADAL" clId="{79135A8B-5E64-014E-9924-37E12E799297}" dt="2025-02-07T10:02:50.390" v="13"/>
        <pc:sldMkLst>
          <pc:docMk/>
          <pc:sldMk cId="3138707959" sldId="473"/>
        </pc:sldMkLst>
      </pc:sldChg>
      <pc:sldChg chg="add del">
        <pc:chgData name="Marc Teunis" userId="2b2c96df-69e4-499f-81d5-36afb09987bd" providerId="ADAL" clId="{79135A8B-5E64-014E-9924-37E12E799297}" dt="2025-02-07T10:02:50.390" v="13"/>
        <pc:sldMkLst>
          <pc:docMk/>
          <pc:sldMk cId="3207535162" sldId="474"/>
        </pc:sldMkLst>
      </pc:sldChg>
      <pc:sldChg chg="addSp delSp add del setBg delDesignElem">
        <pc:chgData name="Marc Teunis" userId="2b2c96df-69e4-499f-81d5-36afb09987bd" providerId="ADAL" clId="{79135A8B-5E64-014E-9924-37E12E799297}" dt="2025-02-07T10:02:50.390" v="13"/>
        <pc:sldMkLst>
          <pc:docMk/>
          <pc:sldMk cId="2913788630" sldId="2141"/>
        </pc:sldMkLst>
      </pc:sldChg>
      <pc:sldChg chg="add del">
        <pc:chgData name="Marc Teunis" userId="2b2c96df-69e4-499f-81d5-36afb09987bd" providerId="ADAL" clId="{79135A8B-5E64-014E-9924-37E12E799297}" dt="2025-02-07T10:02:50.390" v="13"/>
        <pc:sldMkLst>
          <pc:docMk/>
          <pc:sldMk cId="3743974328" sldId="2146"/>
        </pc:sldMkLst>
      </pc:sldChg>
      <pc:sldChg chg="add del">
        <pc:chgData name="Marc Teunis" userId="2b2c96df-69e4-499f-81d5-36afb09987bd" providerId="ADAL" clId="{79135A8B-5E64-014E-9924-37E12E799297}" dt="2025-02-07T10:02:50.390" v="13"/>
        <pc:sldMkLst>
          <pc:docMk/>
          <pc:sldMk cId="3953941237" sldId="2168"/>
        </pc:sldMkLst>
      </pc:sldChg>
      <pc:sldChg chg="addSp delSp add del setBg delDesignElem">
        <pc:chgData name="Marc Teunis" userId="2b2c96df-69e4-499f-81d5-36afb09987bd" providerId="ADAL" clId="{79135A8B-5E64-014E-9924-37E12E799297}" dt="2025-02-07T10:02:50.390" v="13"/>
        <pc:sldMkLst>
          <pc:docMk/>
          <pc:sldMk cId="3388037889" sldId="2181"/>
        </pc:sldMkLst>
      </pc:sldChg>
      <pc:sldChg chg="addSp delSp modSp add del mod setBg delDesignElem">
        <pc:chgData name="Marc Teunis" userId="2b2c96df-69e4-499f-81d5-36afb09987bd" providerId="ADAL" clId="{79135A8B-5E64-014E-9924-37E12E799297}" dt="2025-02-07T10:03:24.633" v="53" actId="20577"/>
        <pc:sldMkLst>
          <pc:docMk/>
          <pc:sldMk cId="220105355" sldId="2191"/>
        </pc:sldMkLst>
      </pc:sldChg>
      <pc:sldChg chg="addSp delSp add del setBg delDesignElem">
        <pc:chgData name="Marc Teunis" userId="2b2c96df-69e4-499f-81d5-36afb09987bd" providerId="ADAL" clId="{79135A8B-5E64-014E-9924-37E12E799297}" dt="2025-02-07T10:02:50.390" v="13"/>
        <pc:sldMkLst>
          <pc:docMk/>
          <pc:sldMk cId="3386547124" sldId="2199"/>
        </pc:sldMkLst>
      </pc:sldChg>
      <pc:sldChg chg="addSp delSp add del setBg delDesignElem">
        <pc:chgData name="Marc Teunis" userId="2b2c96df-69e4-499f-81d5-36afb09987bd" providerId="ADAL" clId="{79135A8B-5E64-014E-9924-37E12E799297}" dt="2025-02-07T10:02:50.390" v="13"/>
        <pc:sldMkLst>
          <pc:docMk/>
          <pc:sldMk cId="2501430569" sldId="2206"/>
        </pc:sldMkLst>
      </pc:sldChg>
      <pc:sldChg chg="addSp delSp add del setBg delDesignElem">
        <pc:chgData name="Marc Teunis" userId="2b2c96df-69e4-499f-81d5-36afb09987bd" providerId="ADAL" clId="{79135A8B-5E64-014E-9924-37E12E799297}" dt="2025-02-07T10:02:50.390" v="13"/>
        <pc:sldMkLst>
          <pc:docMk/>
          <pc:sldMk cId="3599172646" sldId="2217"/>
        </pc:sldMkLst>
      </pc:sldChg>
      <pc:sldChg chg="add del">
        <pc:chgData name="Marc Teunis" userId="2b2c96df-69e4-499f-81d5-36afb09987bd" providerId="ADAL" clId="{79135A8B-5E64-014E-9924-37E12E799297}" dt="2025-02-07T10:02:50.390" v="13"/>
        <pc:sldMkLst>
          <pc:docMk/>
          <pc:sldMk cId="2639083635" sldId="2228"/>
        </pc:sldMkLst>
      </pc:sldChg>
      <pc:sldChg chg="addSp delSp add del setBg delDesignElem">
        <pc:chgData name="Marc Teunis" userId="2b2c96df-69e4-499f-81d5-36afb09987bd" providerId="ADAL" clId="{79135A8B-5E64-014E-9924-37E12E799297}" dt="2025-02-07T10:02:50.390" v="13"/>
        <pc:sldMkLst>
          <pc:docMk/>
          <pc:sldMk cId="1308923331" sldId="2230"/>
        </pc:sldMkLst>
      </pc:sldChg>
      <pc:sldChg chg="add del">
        <pc:chgData name="Marc Teunis" userId="2b2c96df-69e4-499f-81d5-36afb09987bd" providerId="ADAL" clId="{79135A8B-5E64-014E-9924-37E12E799297}" dt="2025-02-07T10:02:50.390" v="13"/>
        <pc:sldMkLst>
          <pc:docMk/>
          <pc:sldMk cId="2411330567" sldId="2231"/>
        </pc:sldMkLst>
      </pc:sldChg>
      <pc:sldChg chg="add del">
        <pc:chgData name="Marc Teunis" userId="2b2c96df-69e4-499f-81d5-36afb09987bd" providerId="ADAL" clId="{79135A8B-5E64-014E-9924-37E12E799297}" dt="2025-02-07T10:02:50.390" v="13"/>
        <pc:sldMkLst>
          <pc:docMk/>
          <pc:sldMk cId="2793678982" sldId="2261"/>
        </pc:sldMkLst>
      </pc:sldChg>
      <pc:sldChg chg="add del">
        <pc:chgData name="Marc Teunis" userId="2b2c96df-69e4-499f-81d5-36afb09987bd" providerId="ADAL" clId="{79135A8B-5E64-014E-9924-37E12E799297}" dt="2025-02-07T10:02:50.390" v="13"/>
        <pc:sldMkLst>
          <pc:docMk/>
          <pc:sldMk cId="3107965357" sldId="2263"/>
        </pc:sldMkLst>
      </pc:sldChg>
      <pc:sldChg chg="add del">
        <pc:chgData name="Marc Teunis" userId="2b2c96df-69e4-499f-81d5-36afb09987bd" providerId="ADAL" clId="{79135A8B-5E64-014E-9924-37E12E799297}" dt="2025-02-07T10:02:50.390" v="13"/>
        <pc:sldMkLst>
          <pc:docMk/>
          <pc:sldMk cId="1511162735" sldId="2265"/>
        </pc:sldMkLst>
      </pc:sldChg>
      <pc:sldChg chg="add del">
        <pc:chgData name="Marc Teunis" userId="2b2c96df-69e4-499f-81d5-36afb09987bd" providerId="ADAL" clId="{79135A8B-5E64-014E-9924-37E12E799297}" dt="2025-02-07T10:02:50.390" v="13"/>
        <pc:sldMkLst>
          <pc:docMk/>
          <pc:sldMk cId="2804354048" sldId="4585"/>
        </pc:sldMkLst>
      </pc:sldChg>
      <pc:sldChg chg="add del">
        <pc:chgData name="Marc Teunis" userId="2b2c96df-69e4-499f-81d5-36afb09987bd" providerId="ADAL" clId="{79135A8B-5E64-014E-9924-37E12E799297}" dt="2025-02-07T10:02:50.390" v="13"/>
        <pc:sldMkLst>
          <pc:docMk/>
          <pc:sldMk cId="106024771" sldId="4586"/>
        </pc:sldMkLst>
      </pc:sldChg>
      <pc:sldChg chg="add del">
        <pc:chgData name="Marc Teunis" userId="2b2c96df-69e4-499f-81d5-36afb09987bd" providerId="ADAL" clId="{79135A8B-5E64-014E-9924-37E12E799297}" dt="2025-02-07T10:02:50.390" v="13"/>
        <pc:sldMkLst>
          <pc:docMk/>
          <pc:sldMk cId="777647846" sldId="4587"/>
        </pc:sldMkLst>
      </pc:sldChg>
      <pc:sldChg chg="add del">
        <pc:chgData name="Marc Teunis" userId="2b2c96df-69e4-499f-81d5-36afb09987bd" providerId="ADAL" clId="{79135A8B-5E64-014E-9924-37E12E799297}" dt="2025-02-07T10:02:50.390" v="13"/>
        <pc:sldMkLst>
          <pc:docMk/>
          <pc:sldMk cId="1939333905" sldId="4589"/>
        </pc:sldMkLst>
      </pc:sldChg>
      <pc:sldChg chg="add del">
        <pc:chgData name="Marc Teunis" userId="2b2c96df-69e4-499f-81d5-36afb09987bd" providerId="ADAL" clId="{79135A8B-5E64-014E-9924-37E12E799297}" dt="2025-02-07T10:02:50.390" v="13"/>
        <pc:sldMkLst>
          <pc:docMk/>
          <pc:sldMk cId="2824078807" sldId="4593"/>
        </pc:sldMkLst>
      </pc:sldChg>
      <pc:sldChg chg="add del">
        <pc:chgData name="Marc Teunis" userId="2b2c96df-69e4-499f-81d5-36afb09987bd" providerId="ADAL" clId="{79135A8B-5E64-014E-9924-37E12E799297}" dt="2025-02-07T10:02:50.390" v="13"/>
        <pc:sldMkLst>
          <pc:docMk/>
          <pc:sldMk cId="1079778577" sldId="4657"/>
        </pc:sldMkLst>
      </pc:sldChg>
      <pc:sldChg chg="add del">
        <pc:chgData name="Marc Teunis" userId="2b2c96df-69e4-499f-81d5-36afb09987bd" providerId="ADAL" clId="{79135A8B-5E64-014E-9924-37E12E799297}" dt="2025-02-07T10:02:50.390" v="13"/>
        <pc:sldMkLst>
          <pc:docMk/>
          <pc:sldMk cId="1036934199" sldId="4660"/>
        </pc:sldMkLst>
      </pc:sldChg>
      <pc:sldChg chg="add del">
        <pc:chgData name="Marc Teunis" userId="2b2c96df-69e4-499f-81d5-36afb09987bd" providerId="ADAL" clId="{79135A8B-5E64-014E-9924-37E12E799297}" dt="2025-02-07T10:02:50.390" v="13"/>
        <pc:sldMkLst>
          <pc:docMk/>
          <pc:sldMk cId="436516829" sldId="4661"/>
        </pc:sldMkLst>
      </pc:sldChg>
      <pc:sldChg chg="add del">
        <pc:chgData name="Marc Teunis" userId="2b2c96df-69e4-499f-81d5-36afb09987bd" providerId="ADAL" clId="{79135A8B-5E64-014E-9924-37E12E799297}" dt="2025-02-07T10:02:50.390" v="13"/>
        <pc:sldMkLst>
          <pc:docMk/>
          <pc:sldMk cId="3113058382" sldId="4663"/>
        </pc:sldMkLst>
      </pc:sldChg>
      <pc:sldChg chg="add del">
        <pc:chgData name="Marc Teunis" userId="2b2c96df-69e4-499f-81d5-36afb09987bd" providerId="ADAL" clId="{79135A8B-5E64-014E-9924-37E12E799297}" dt="2025-02-07T10:02:50.390" v="13"/>
        <pc:sldMkLst>
          <pc:docMk/>
          <pc:sldMk cId="4057371568" sldId="4665"/>
        </pc:sldMkLst>
      </pc:sldChg>
      <pc:sldChg chg="add del">
        <pc:chgData name="Marc Teunis" userId="2b2c96df-69e4-499f-81d5-36afb09987bd" providerId="ADAL" clId="{79135A8B-5E64-014E-9924-37E12E799297}" dt="2025-02-07T10:02:50.390" v="13"/>
        <pc:sldMkLst>
          <pc:docMk/>
          <pc:sldMk cId="2861182215" sldId="4666"/>
        </pc:sldMkLst>
      </pc:sldChg>
      <pc:sldChg chg="add del">
        <pc:chgData name="Marc Teunis" userId="2b2c96df-69e4-499f-81d5-36afb09987bd" providerId="ADAL" clId="{79135A8B-5E64-014E-9924-37E12E799297}" dt="2025-02-07T10:02:50.390" v="13"/>
        <pc:sldMkLst>
          <pc:docMk/>
          <pc:sldMk cId="370182977" sldId="4667"/>
        </pc:sldMkLst>
      </pc:sldChg>
      <pc:sldChg chg="add del">
        <pc:chgData name="Marc Teunis" userId="2b2c96df-69e4-499f-81d5-36afb09987bd" providerId="ADAL" clId="{79135A8B-5E64-014E-9924-37E12E799297}" dt="2025-02-07T10:02:50.390" v="13"/>
        <pc:sldMkLst>
          <pc:docMk/>
          <pc:sldMk cId="3390589590" sldId="4668"/>
        </pc:sldMkLst>
      </pc:sldChg>
      <pc:sldChg chg="add del">
        <pc:chgData name="Marc Teunis" userId="2b2c96df-69e4-499f-81d5-36afb09987bd" providerId="ADAL" clId="{79135A8B-5E64-014E-9924-37E12E799297}" dt="2025-02-07T10:02:50.390" v="13"/>
        <pc:sldMkLst>
          <pc:docMk/>
          <pc:sldMk cId="2146589476" sldId="4669"/>
        </pc:sldMkLst>
      </pc:sldChg>
      <pc:sldChg chg="addSp delSp add del setBg delDesignElem">
        <pc:chgData name="Marc Teunis" userId="2b2c96df-69e4-499f-81d5-36afb09987bd" providerId="ADAL" clId="{79135A8B-5E64-014E-9924-37E12E799297}" dt="2025-02-07T10:02:50.390" v="13"/>
        <pc:sldMkLst>
          <pc:docMk/>
          <pc:sldMk cId="607511751" sldId="4670"/>
        </pc:sldMkLst>
      </pc:sldChg>
      <pc:sldChg chg="add del">
        <pc:chgData name="Marc Teunis" userId="2b2c96df-69e4-499f-81d5-36afb09987bd" providerId="ADAL" clId="{79135A8B-5E64-014E-9924-37E12E799297}" dt="2025-02-07T10:02:50.390" v="13"/>
        <pc:sldMkLst>
          <pc:docMk/>
          <pc:sldMk cId="4264936323" sldId="4671"/>
        </pc:sldMkLst>
      </pc:sldChg>
      <pc:sldChg chg="add del">
        <pc:chgData name="Marc Teunis" userId="2b2c96df-69e4-499f-81d5-36afb09987bd" providerId="ADAL" clId="{79135A8B-5E64-014E-9924-37E12E799297}" dt="2025-02-07T10:02:50.390" v="13"/>
        <pc:sldMkLst>
          <pc:docMk/>
          <pc:sldMk cId="1460904649" sldId="4672"/>
        </pc:sldMkLst>
      </pc:sldChg>
      <pc:sldChg chg="add del">
        <pc:chgData name="Marc Teunis" userId="2b2c96df-69e4-499f-81d5-36afb09987bd" providerId="ADAL" clId="{79135A8B-5E64-014E-9924-37E12E799297}" dt="2025-02-07T10:02:50.390" v="13"/>
        <pc:sldMkLst>
          <pc:docMk/>
          <pc:sldMk cId="3135743875" sldId="4673"/>
        </pc:sldMkLst>
      </pc:sldChg>
      <pc:sldChg chg="add del">
        <pc:chgData name="Marc Teunis" userId="2b2c96df-69e4-499f-81d5-36afb09987bd" providerId="ADAL" clId="{79135A8B-5E64-014E-9924-37E12E799297}" dt="2025-02-07T10:02:50.390" v="13"/>
        <pc:sldMkLst>
          <pc:docMk/>
          <pc:sldMk cId="2395413525" sldId="4674"/>
        </pc:sldMkLst>
      </pc:sldChg>
      <pc:sldChg chg="add del">
        <pc:chgData name="Marc Teunis" userId="2b2c96df-69e4-499f-81d5-36afb09987bd" providerId="ADAL" clId="{79135A8B-5E64-014E-9924-37E12E799297}" dt="2025-02-07T10:02:50.390" v="13"/>
        <pc:sldMkLst>
          <pc:docMk/>
          <pc:sldMk cId="1465786538" sldId="4675"/>
        </pc:sldMkLst>
      </pc:sldChg>
      <pc:sldChg chg="add del">
        <pc:chgData name="Marc Teunis" userId="2b2c96df-69e4-499f-81d5-36afb09987bd" providerId="ADAL" clId="{79135A8B-5E64-014E-9924-37E12E799297}" dt="2025-02-07T10:02:50.390" v="13"/>
        <pc:sldMkLst>
          <pc:docMk/>
          <pc:sldMk cId="1473331427" sldId="4676"/>
        </pc:sldMkLst>
      </pc:sldChg>
      <pc:sldChg chg="add del">
        <pc:chgData name="Marc Teunis" userId="2b2c96df-69e4-499f-81d5-36afb09987bd" providerId="ADAL" clId="{79135A8B-5E64-014E-9924-37E12E799297}" dt="2025-02-07T10:02:50.390" v="13"/>
        <pc:sldMkLst>
          <pc:docMk/>
          <pc:sldMk cId="1208683510" sldId="4677"/>
        </pc:sldMkLst>
      </pc:sldChg>
      <pc:sldChg chg="add del">
        <pc:chgData name="Marc Teunis" userId="2b2c96df-69e4-499f-81d5-36afb09987bd" providerId="ADAL" clId="{79135A8B-5E64-014E-9924-37E12E799297}" dt="2025-02-07T10:02:50.390" v="13"/>
        <pc:sldMkLst>
          <pc:docMk/>
          <pc:sldMk cId="2789539296" sldId="4678"/>
        </pc:sldMkLst>
      </pc:sldChg>
      <pc:sldChg chg="add del">
        <pc:chgData name="Marc Teunis" userId="2b2c96df-69e4-499f-81d5-36afb09987bd" providerId="ADAL" clId="{79135A8B-5E64-014E-9924-37E12E799297}" dt="2025-02-07T10:02:50.390" v="13"/>
        <pc:sldMkLst>
          <pc:docMk/>
          <pc:sldMk cId="4080042813" sldId="4679"/>
        </pc:sldMkLst>
      </pc:sldChg>
      <pc:sldChg chg="addSp delSp add del setBg delDesignElem">
        <pc:chgData name="Marc Teunis" userId="2b2c96df-69e4-499f-81d5-36afb09987bd" providerId="ADAL" clId="{79135A8B-5E64-014E-9924-37E12E799297}" dt="2025-02-07T10:02:50.390" v="13"/>
        <pc:sldMkLst>
          <pc:docMk/>
          <pc:sldMk cId="4286108747" sldId="4680"/>
        </pc:sldMkLst>
      </pc:sldChg>
      <pc:sldChg chg="addSp delSp add del setBg delDesignElem">
        <pc:chgData name="Marc Teunis" userId="2b2c96df-69e4-499f-81d5-36afb09987bd" providerId="ADAL" clId="{79135A8B-5E64-014E-9924-37E12E799297}" dt="2025-02-07T10:02:50.390" v="13"/>
        <pc:sldMkLst>
          <pc:docMk/>
          <pc:sldMk cId="1215350317" sldId="4683"/>
        </pc:sldMkLst>
      </pc:sldChg>
      <pc:sldMasterChg chg="del">
        <pc:chgData name="Marc Teunis" userId="2b2c96df-69e4-499f-81d5-36afb09987bd" providerId="ADAL" clId="{79135A8B-5E64-014E-9924-37E12E799297}" dt="2025-02-07T10:02:54.003" v="15" actId="2696"/>
        <pc:sldMasterMkLst>
          <pc:docMk/>
          <pc:sldMasterMk cId="212927380" sldId="2147483648"/>
        </pc:sldMasterMkLst>
      </pc:sldMasterChg>
    </pc:docChg>
  </pc:docChgLst>
  <pc:docChgLst>
    <pc:chgData name="Coert van Gemeren" userId="ee94f769-9ead-425e-bee1-f2c948ef7f16" providerId="ADAL" clId="{76085F48-4E26-4CE0-A8F8-B01B6926C94C}"/>
    <pc:docChg chg="custSel modSld">
      <pc:chgData name="Coert van Gemeren" userId="ee94f769-9ead-425e-bee1-f2c948ef7f16" providerId="ADAL" clId="{76085F48-4E26-4CE0-A8F8-B01B6926C94C}" dt="2025-05-19T20:52:05.724" v="32" actId="478"/>
      <pc:docMkLst>
        <pc:docMk/>
      </pc:docMkLst>
      <pc:sldChg chg="modSp mod">
        <pc:chgData name="Coert van Gemeren" userId="ee94f769-9ead-425e-bee1-f2c948ef7f16" providerId="ADAL" clId="{76085F48-4E26-4CE0-A8F8-B01B6926C94C}" dt="2025-05-19T20:45:54.639" v="6" actId="20577"/>
        <pc:sldMkLst>
          <pc:docMk/>
          <pc:sldMk cId="2138145939" sldId="270"/>
        </pc:sldMkLst>
        <pc:spChg chg="mod">
          <ac:chgData name="Coert van Gemeren" userId="ee94f769-9ead-425e-bee1-f2c948ef7f16" providerId="ADAL" clId="{76085F48-4E26-4CE0-A8F8-B01B6926C94C}" dt="2025-05-19T20:44:38.420" v="4"/>
          <ac:spMkLst>
            <pc:docMk/>
            <pc:sldMk cId="2138145939" sldId="270"/>
            <ac:spMk id="5" creationId="{03165D69-5FE3-CED8-266C-18F1F6532B68}"/>
          </ac:spMkLst>
        </pc:spChg>
        <pc:spChg chg="mod">
          <ac:chgData name="Coert van Gemeren" userId="ee94f769-9ead-425e-bee1-f2c948ef7f16" providerId="ADAL" clId="{76085F48-4E26-4CE0-A8F8-B01B6926C94C}" dt="2025-05-19T20:44:38.420" v="4"/>
          <ac:spMkLst>
            <pc:docMk/>
            <pc:sldMk cId="2138145939" sldId="270"/>
            <ac:spMk id="6" creationId="{27552C44-CF6B-8DB9-22EB-C2185C206DA3}"/>
          </ac:spMkLst>
        </pc:spChg>
        <pc:spChg chg="mod">
          <ac:chgData name="Coert van Gemeren" userId="ee94f769-9ead-425e-bee1-f2c948ef7f16" providerId="ADAL" clId="{76085F48-4E26-4CE0-A8F8-B01B6926C94C}" dt="2025-05-19T20:45:54.639" v="6" actId="20577"/>
          <ac:spMkLst>
            <pc:docMk/>
            <pc:sldMk cId="2138145939" sldId="270"/>
            <ac:spMk id="19" creationId="{434A60D4-4DB6-DE4B-0527-DEDBA80D9756}"/>
          </ac:spMkLst>
        </pc:spChg>
      </pc:sldChg>
      <pc:sldChg chg="mod modShow">
        <pc:chgData name="Coert van Gemeren" userId="ee94f769-9ead-425e-bee1-f2c948ef7f16" providerId="ADAL" clId="{76085F48-4E26-4CE0-A8F8-B01B6926C94C}" dt="2025-05-19T20:48:26.868" v="28" actId="729"/>
        <pc:sldMkLst>
          <pc:docMk/>
          <pc:sldMk cId="2023751666" sldId="398"/>
        </pc:sldMkLst>
      </pc:sldChg>
      <pc:sldChg chg="modSp">
        <pc:chgData name="Coert van Gemeren" userId="ee94f769-9ead-425e-bee1-f2c948ef7f16" providerId="ADAL" clId="{76085F48-4E26-4CE0-A8F8-B01B6926C94C}" dt="2025-05-19T20:44:38.420" v="4"/>
        <pc:sldMkLst>
          <pc:docMk/>
          <pc:sldMk cId="4102754128" sldId="462"/>
        </pc:sldMkLst>
        <pc:spChg chg="mod">
          <ac:chgData name="Coert van Gemeren" userId="ee94f769-9ead-425e-bee1-f2c948ef7f16" providerId="ADAL" clId="{76085F48-4E26-4CE0-A8F8-B01B6926C94C}" dt="2025-05-19T20:44:38.420" v="4"/>
          <ac:spMkLst>
            <pc:docMk/>
            <pc:sldMk cId="4102754128" sldId="462"/>
            <ac:spMk id="6" creationId="{62360FC2-FD38-465A-462F-C5FFC4BFAE84}"/>
          </ac:spMkLst>
        </pc:spChg>
        <pc:spChg chg="mod">
          <ac:chgData name="Coert van Gemeren" userId="ee94f769-9ead-425e-bee1-f2c948ef7f16" providerId="ADAL" clId="{76085F48-4E26-4CE0-A8F8-B01B6926C94C}" dt="2025-05-19T20:44:38.420" v="4"/>
          <ac:spMkLst>
            <pc:docMk/>
            <pc:sldMk cId="4102754128" sldId="462"/>
            <ac:spMk id="7" creationId="{A7F09A3E-4180-C935-983C-2B0FE50EAF64}"/>
          </ac:spMkLst>
        </pc:spChg>
        <pc:spChg chg="mod">
          <ac:chgData name="Coert van Gemeren" userId="ee94f769-9ead-425e-bee1-f2c948ef7f16" providerId="ADAL" clId="{76085F48-4E26-4CE0-A8F8-B01B6926C94C}" dt="2025-05-19T20:44:38.420" v="4"/>
          <ac:spMkLst>
            <pc:docMk/>
            <pc:sldMk cId="4102754128" sldId="462"/>
            <ac:spMk id="9" creationId="{FA7BADEB-0600-449D-64E7-F90EF7606251}"/>
          </ac:spMkLst>
        </pc:spChg>
      </pc:sldChg>
      <pc:sldChg chg="modSp">
        <pc:chgData name="Coert van Gemeren" userId="ee94f769-9ead-425e-bee1-f2c948ef7f16" providerId="ADAL" clId="{76085F48-4E26-4CE0-A8F8-B01B6926C94C}" dt="2025-05-19T20:44:38.420" v="4"/>
        <pc:sldMkLst>
          <pc:docMk/>
          <pc:sldMk cId="3138707959" sldId="473"/>
        </pc:sldMkLst>
        <pc:spChg chg="mod">
          <ac:chgData name="Coert van Gemeren" userId="ee94f769-9ead-425e-bee1-f2c948ef7f16" providerId="ADAL" clId="{76085F48-4E26-4CE0-A8F8-B01B6926C94C}" dt="2025-05-19T20:44:38.420" v="4"/>
          <ac:spMkLst>
            <pc:docMk/>
            <pc:sldMk cId="3138707959" sldId="473"/>
            <ac:spMk id="2" creationId="{40E446B2-25E5-94C5-EC70-B4B75297F0F8}"/>
          </ac:spMkLst>
        </pc:spChg>
        <pc:spChg chg="mod">
          <ac:chgData name="Coert van Gemeren" userId="ee94f769-9ead-425e-bee1-f2c948ef7f16" providerId="ADAL" clId="{76085F48-4E26-4CE0-A8F8-B01B6926C94C}" dt="2025-05-19T20:44:38.420" v="4"/>
          <ac:spMkLst>
            <pc:docMk/>
            <pc:sldMk cId="3138707959" sldId="473"/>
            <ac:spMk id="5" creationId="{8DA11EA5-24F3-D0F4-CD24-184CE5FC7765}"/>
          </ac:spMkLst>
        </pc:spChg>
        <pc:spChg chg="mod">
          <ac:chgData name="Coert van Gemeren" userId="ee94f769-9ead-425e-bee1-f2c948ef7f16" providerId="ADAL" clId="{76085F48-4E26-4CE0-A8F8-B01B6926C94C}" dt="2025-05-19T20:44:38.420" v="4"/>
          <ac:spMkLst>
            <pc:docMk/>
            <pc:sldMk cId="3138707959" sldId="473"/>
            <ac:spMk id="7" creationId="{9262BD0E-2B79-68AB-DC30-5C7D7FD64095}"/>
          </ac:spMkLst>
        </pc:spChg>
      </pc:sldChg>
      <pc:sldChg chg="modSp">
        <pc:chgData name="Coert van Gemeren" userId="ee94f769-9ead-425e-bee1-f2c948ef7f16" providerId="ADAL" clId="{76085F48-4E26-4CE0-A8F8-B01B6926C94C}" dt="2025-05-19T20:44:38.420" v="4"/>
        <pc:sldMkLst>
          <pc:docMk/>
          <pc:sldMk cId="3207535162" sldId="474"/>
        </pc:sldMkLst>
        <pc:spChg chg="mod">
          <ac:chgData name="Coert van Gemeren" userId="ee94f769-9ead-425e-bee1-f2c948ef7f16" providerId="ADAL" clId="{76085F48-4E26-4CE0-A8F8-B01B6926C94C}" dt="2025-05-19T20:44:38.420" v="4"/>
          <ac:spMkLst>
            <pc:docMk/>
            <pc:sldMk cId="3207535162" sldId="474"/>
            <ac:spMk id="2" creationId="{8804AAE3-7D8C-4588-8B53-83076A62FB01}"/>
          </ac:spMkLst>
        </pc:spChg>
        <pc:spChg chg="mod">
          <ac:chgData name="Coert van Gemeren" userId="ee94f769-9ead-425e-bee1-f2c948ef7f16" providerId="ADAL" clId="{76085F48-4E26-4CE0-A8F8-B01B6926C94C}" dt="2025-05-19T20:44:38.420" v="4"/>
          <ac:spMkLst>
            <pc:docMk/>
            <pc:sldMk cId="3207535162" sldId="474"/>
            <ac:spMk id="5" creationId="{74B16B57-70D7-E719-8F67-039084E2BF82}"/>
          </ac:spMkLst>
        </pc:spChg>
        <pc:spChg chg="mod">
          <ac:chgData name="Coert van Gemeren" userId="ee94f769-9ead-425e-bee1-f2c948ef7f16" providerId="ADAL" clId="{76085F48-4E26-4CE0-A8F8-B01B6926C94C}" dt="2025-05-19T20:44:38.420" v="4"/>
          <ac:spMkLst>
            <pc:docMk/>
            <pc:sldMk cId="3207535162" sldId="474"/>
            <ac:spMk id="6" creationId="{F58FA38E-1C43-7E99-6D2B-E3C2F21B96AB}"/>
          </ac:spMkLst>
        </pc:spChg>
      </pc:sldChg>
      <pc:sldChg chg="modSp">
        <pc:chgData name="Coert van Gemeren" userId="ee94f769-9ead-425e-bee1-f2c948ef7f16" providerId="ADAL" clId="{76085F48-4E26-4CE0-A8F8-B01B6926C94C}" dt="2025-05-19T20:44:38.420" v="4"/>
        <pc:sldMkLst>
          <pc:docMk/>
          <pc:sldMk cId="3743974328" sldId="2146"/>
        </pc:sldMkLst>
        <pc:spChg chg="mod">
          <ac:chgData name="Coert van Gemeren" userId="ee94f769-9ead-425e-bee1-f2c948ef7f16" providerId="ADAL" clId="{76085F48-4E26-4CE0-A8F8-B01B6926C94C}" dt="2025-05-19T20:44:38.420" v="4"/>
          <ac:spMkLst>
            <pc:docMk/>
            <pc:sldMk cId="3743974328" sldId="2146"/>
            <ac:spMk id="10" creationId="{F4AD2D17-4D70-1487-5CFD-A95DD47E6E05}"/>
          </ac:spMkLst>
        </pc:spChg>
      </pc:sldChg>
      <pc:sldChg chg="modSp">
        <pc:chgData name="Coert van Gemeren" userId="ee94f769-9ead-425e-bee1-f2c948ef7f16" providerId="ADAL" clId="{76085F48-4E26-4CE0-A8F8-B01B6926C94C}" dt="2025-05-19T20:44:38.420" v="4"/>
        <pc:sldMkLst>
          <pc:docMk/>
          <pc:sldMk cId="3953941237" sldId="2168"/>
        </pc:sldMkLst>
        <pc:spChg chg="mod">
          <ac:chgData name="Coert van Gemeren" userId="ee94f769-9ead-425e-bee1-f2c948ef7f16" providerId="ADAL" clId="{76085F48-4E26-4CE0-A8F8-B01B6926C94C}" dt="2025-05-19T20:44:38.420" v="4"/>
          <ac:spMkLst>
            <pc:docMk/>
            <pc:sldMk cId="3953941237" sldId="2168"/>
            <ac:spMk id="7" creationId="{C954FC64-399D-1F49-66F3-8832712104BE}"/>
          </ac:spMkLst>
        </pc:spChg>
        <pc:spChg chg="mod">
          <ac:chgData name="Coert van Gemeren" userId="ee94f769-9ead-425e-bee1-f2c948ef7f16" providerId="ADAL" clId="{76085F48-4E26-4CE0-A8F8-B01B6926C94C}" dt="2025-05-19T20:44:38.420" v="4"/>
          <ac:spMkLst>
            <pc:docMk/>
            <pc:sldMk cId="3953941237" sldId="2168"/>
            <ac:spMk id="8" creationId="{5E8A6EB3-691F-0B00-BC6D-C5CCEC9DC962}"/>
          </ac:spMkLst>
        </pc:spChg>
        <pc:spChg chg="mod">
          <ac:chgData name="Coert van Gemeren" userId="ee94f769-9ead-425e-bee1-f2c948ef7f16" providerId="ADAL" clId="{76085F48-4E26-4CE0-A8F8-B01B6926C94C}" dt="2025-05-19T20:44:38.420" v="4"/>
          <ac:spMkLst>
            <pc:docMk/>
            <pc:sldMk cId="3953941237" sldId="2168"/>
            <ac:spMk id="9" creationId="{DB591F11-1EDA-503D-1081-CB1AC6ECC196}"/>
          </ac:spMkLst>
        </pc:spChg>
      </pc:sldChg>
      <pc:sldChg chg="modSp">
        <pc:chgData name="Coert van Gemeren" userId="ee94f769-9ead-425e-bee1-f2c948ef7f16" providerId="ADAL" clId="{76085F48-4E26-4CE0-A8F8-B01B6926C94C}" dt="2025-05-19T20:44:38.420" v="4"/>
        <pc:sldMkLst>
          <pc:docMk/>
          <pc:sldMk cId="3388037889" sldId="2181"/>
        </pc:sldMkLst>
        <pc:spChg chg="mod">
          <ac:chgData name="Coert van Gemeren" userId="ee94f769-9ead-425e-bee1-f2c948ef7f16" providerId="ADAL" clId="{76085F48-4E26-4CE0-A8F8-B01B6926C94C}" dt="2025-05-19T20:44:38.420" v="4"/>
          <ac:spMkLst>
            <pc:docMk/>
            <pc:sldMk cId="3388037889" sldId="2181"/>
            <ac:spMk id="7" creationId="{C817CAEA-A90B-FE3B-3232-266473C6F8AC}"/>
          </ac:spMkLst>
        </pc:spChg>
        <pc:spChg chg="mod">
          <ac:chgData name="Coert van Gemeren" userId="ee94f769-9ead-425e-bee1-f2c948ef7f16" providerId="ADAL" clId="{76085F48-4E26-4CE0-A8F8-B01B6926C94C}" dt="2025-05-19T20:44:38.420" v="4"/>
          <ac:spMkLst>
            <pc:docMk/>
            <pc:sldMk cId="3388037889" sldId="2181"/>
            <ac:spMk id="8" creationId="{EA7FADDA-7744-83BA-3CD3-5B41D0A57A24}"/>
          </ac:spMkLst>
        </pc:spChg>
        <pc:spChg chg="mod">
          <ac:chgData name="Coert van Gemeren" userId="ee94f769-9ead-425e-bee1-f2c948ef7f16" providerId="ADAL" clId="{76085F48-4E26-4CE0-A8F8-B01B6926C94C}" dt="2025-05-19T20:44:38.420" v="4"/>
          <ac:spMkLst>
            <pc:docMk/>
            <pc:sldMk cId="3388037889" sldId="2181"/>
            <ac:spMk id="9" creationId="{D33641E1-B9C1-6A60-8232-578AAF0CA6A7}"/>
          </ac:spMkLst>
        </pc:spChg>
      </pc:sldChg>
      <pc:sldChg chg="modSp mod">
        <pc:chgData name="Coert van Gemeren" userId="ee94f769-9ead-425e-bee1-f2c948ef7f16" providerId="ADAL" clId="{76085F48-4E26-4CE0-A8F8-B01B6926C94C}" dt="2025-05-19T20:44:57.887" v="5" actId="207"/>
        <pc:sldMkLst>
          <pc:docMk/>
          <pc:sldMk cId="220105355" sldId="2191"/>
        </pc:sldMkLst>
        <pc:spChg chg="mod">
          <ac:chgData name="Coert van Gemeren" userId="ee94f769-9ead-425e-bee1-f2c948ef7f16" providerId="ADAL" clId="{76085F48-4E26-4CE0-A8F8-B01B6926C94C}" dt="2025-05-19T20:44:38.420" v="4"/>
          <ac:spMkLst>
            <pc:docMk/>
            <pc:sldMk cId="220105355" sldId="2191"/>
            <ac:spMk id="2" creationId="{AA340AB1-0455-47D6-E9F6-E301BC60ADF0}"/>
          </ac:spMkLst>
        </pc:spChg>
        <pc:spChg chg="mod">
          <ac:chgData name="Coert van Gemeren" userId="ee94f769-9ead-425e-bee1-f2c948ef7f16" providerId="ADAL" clId="{76085F48-4E26-4CE0-A8F8-B01B6926C94C}" dt="2025-05-19T20:44:38.420" v="4"/>
          <ac:spMkLst>
            <pc:docMk/>
            <pc:sldMk cId="220105355" sldId="2191"/>
            <ac:spMk id="7" creationId="{5902821C-4D82-CE2B-7AF9-E1782984BDB5}"/>
          </ac:spMkLst>
        </pc:spChg>
        <pc:spChg chg="mod">
          <ac:chgData name="Coert van Gemeren" userId="ee94f769-9ead-425e-bee1-f2c948ef7f16" providerId="ADAL" clId="{76085F48-4E26-4CE0-A8F8-B01B6926C94C}" dt="2025-05-19T20:44:57.887" v="5" actId="207"/>
          <ac:spMkLst>
            <pc:docMk/>
            <pc:sldMk cId="220105355" sldId="2191"/>
            <ac:spMk id="8" creationId="{B74C77B4-E855-FA54-6220-ACEDDDA156F4}"/>
          </ac:spMkLst>
        </pc:spChg>
        <pc:spChg chg="mod">
          <ac:chgData name="Coert van Gemeren" userId="ee94f769-9ead-425e-bee1-f2c948ef7f16" providerId="ADAL" clId="{76085F48-4E26-4CE0-A8F8-B01B6926C94C}" dt="2025-05-19T20:44:38.420" v="4"/>
          <ac:spMkLst>
            <pc:docMk/>
            <pc:sldMk cId="220105355" sldId="2191"/>
            <ac:spMk id="9" creationId="{5C5B4AF7-04A3-F3A3-2A64-6FC126D10CB0}"/>
          </ac:spMkLst>
        </pc:spChg>
      </pc:sldChg>
      <pc:sldChg chg="modSp">
        <pc:chgData name="Coert van Gemeren" userId="ee94f769-9ead-425e-bee1-f2c948ef7f16" providerId="ADAL" clId="{76085F48-4E26-4CE0-A8F8-B01B6926C94C}" dt="2025-05-19T20:44:38.420" v="4"/>
        <pc:sldMkLst>
          <pc:docMk/>
          <pc:sldMk cId="3386547124" sldId="2199"/>
        </pc:sldMkLst>
        <pc:spChg chg="mod">
          <ac:chgData name="Coert van Gemeren" userId="ee94f769-9ead-425e-bee1-f2c948ef7f16" providerId="ADAL" clId="{76085F48-4E26-4CE0-A8F8-B01B6926C94C}" dt="2025-05-19T20:44:38.420" v="4"/>
          <ac:spMkLst>
            <pc:docMk/>
            <pc:sldMk cId="3386547124" sldId="2199"/>
            <ac:spMk id="2" creationId="{6B1297D9-C3C5-F3F1-B8A8-81942A23C03A}"/>
          </ac:spMkLst>
        </pc:spChg>
        <pc:spChg chg="mod">
          <ac:chgData name="Coert van Gemeren" userId="ee94f769-9ead-425e-bee1-f2c948ef7f16" providerId="ADAL" clId="{76085F48-4E26-4CE0-A8F8-B01B6926C94C}" dt="2025-05-19T20:44:38.420" v="4"/>
          <ac:spMkLst>
            <pc:docMk/>
            <pc:sldMk cId="3386547124" sldId="2199"/>
            <ac:spMk id="3" creationId="{4FB9F437-0333-A93D-C447-20C5FFEEC335}"/>
          </ac:spMkLst>
        </pc:spChg>
        <pc:spChg chg="mod">
          <ac:chgData name="Coert van Gemeren" userId="ee94f769-9ead-425e-bee1-f2c948ef7f16" providerId="ADAL" clId="{76085F48-4E26-4CE0-A8F8-B01B6926C94C}" dt="2025-05-19T20:44:38.420" v="4"/>
          <ac:spMkLst>
            <pc:docMk/>
            <pc:sldMk cId="3386547124" sldId="2199"/>
            <ac:spMk id="5" creationId="{5045070D-FAE6-D985-178C-9DA1D3014A68}"/>
          </ac:spMkLst>
        </pc:spChg>
      </pc:sldChg>
      <pc:sldChg chg="modSp mod">
        <pc:chgData name="Coert van Gemeren" userId="ee94f769-9ead-425e-bee1-f2c948ef7f16" providerId="ADAL" clId="{76085F48-4E26-4CE0-A8F8-B01B6926C94C}" dt="2025-05-19T20:49:57.184" v="30" actId="207"/>
        <pc:sldMkLst>
          <pc:docMk/>
          <pc:sldMk cId="2501430569" sldId="2206"/>
        </pc:sldMkLst>
        <pc:spChg chg="mod">
          <ac:chgData name="Coert van Gemeren" userId="ee94f769-9ead-425e-bee1-f2c948ef7f16" providerId="ADAL" clId="{76085F48-4E26-4CE0-A8F8-B01B6926C94C}" dt="2025-05-19T20:49:57.184" v="30" actId="207"/>
          <ac:spMkLst>
            <pc:docMk/>
            <pc:sldMk cId="2501430569" sldId="2206"/>
            <ac:spMk id="2" creationId="{18679EA0-95AD-29D2-17BB-F490FAA00547}"/>
          </ac:spMkLst>
        </pc:spChg>
        <pc:spChg chg="mod">
          <ac:chgData name="Coert van Gemeren" userId="ee94f769-9ead-425e-bee1-f2c948ef7f16" providerId="ADAL" clId="{76085F48-4E26-4CE0-A8F8-B01B6926C94C}" dt="2025-05-19T20:49:53.181" v="29" actId="207"/>
          <ac:spMkLst>
            <pc:docMk/>
            <pc:sldMk cId="2501430569" sldId="2206"/>
            <ac:spMk id="3" creationId="{1D7CA771-97D1-A6C7-ACD1-B0771E5120A7}"/>
          </ac:spMkLst>
        </pc:spChg>
        <pc:spChg chg="mod">
          <ac:chgData name="Coert van Gemeren" userId="ee94f769-9ead-425e-bee1-f2c948ef7f16" providerId="ADAL" clId="{76085F48-4E26-4CE0-A8F8-B01B6926C94C}" dt="2025-05-19T20:44:38.420" v="4"/>
          <ac:spMkLst>
            <pc:docMk/>
            <pc:sldMk cId="2501430569" sldId="2206"/>
            <ac:spMk id="7" creationId="{13A81143-6D22-0F9E-7BAA-D33D560E155C}"/>
          </ac:spMkLst>
        </pc:spChg>
        <pc:spChg chg="mod">
          <ac:chgData name="Coert van Gemeren" userId="ee94f769-9ead-425e-bee1-f2c948ef7f16" providerId="ADAL" clId="{76085F48-4E26-4CE0-A8F8-B01B6926C94C}" dt="2025-05-19T20:44:38.420" v="4"/>
          <ac:spMkLst>
            <pc:docMk/>
            <pc:sldMk cId="2501430569" sldId="2206"/>
            <ac:spMk id="8" creationId="{0ED1F463-D2FE-981C-857D-5DE406E9828D}"/>
          </ac:spMkLst>
        </pc:spChg>
        <pc:spChg chg="mod">
          <ac:chgData name="Coert van Gemeren" userId="ee94f769-9ead-425e-bee1-f2c948ef7f16" providerId="ADAL" clId="{76085F48-4E26-4CE0-A8F8-B01B6926C94C}" dt="2025-05-19T20:44:38.420" v="4"/>
          <ac:spMkLst>
            <pc:docMk/>
            <pc:sldMk cId="2501430569" sldId="2206"/>
            <ac:spMk id="9" creationId="{39D8BF8B-7C28-E04E-2F56-7210A1300314}"/>
          </ac:spMkLst>
        </pc:spChg>
      </pc:sldChg>
      <pc:sldChg chg="modSp">
        <pc:chgData name="Coert van Gemeren" userId="ee94f769-9ead-425e-bee1-f2c948ef7f16" providerId="ADAL" clId="{76085F48-4E26-4CE0-A8F8-B01B6926C94C}" dt="2025-05-19T20:44:38.420" v="4"/>
        <pc:sldMkLst>
          <pc:docMk/>
          <pc:sldMk cId="3599172646" sldId="2217"/>
        </pc:sldMkLst>
        <pc:spChg chg="mod">
          <ac:chgData name="Coert van Gemeren" userId="ee94f769-9ead-425e-bee1-f2c948ef7f16" providerId="ADAL" clId="{76085F48-4E26-4CE0-A8F8-B01B6926C94C}" dt="2025-05-19T20:44:38.420" v="4"/>
          <ac:spMkLst>
            <pc:docMk/>
            <pc:sldMk cId="3599172646" sldId="2217"/>
            <ac:spMk id="2" creationId="{10FFA750-871C-AFE4-64EC-ED81E917E7FA}"/>
          </ac:spMkLst>
        </pc:spChg>
        <pc:spChg chg="mod">
          <ac:chgData name="Coert van Gemeren" userId="ee94f769-9ead-425e-bee1-f2c948ef7f16" providerId="ADAL" clId="{76085F48-4E26-4CE0-A8F8-B01B6926C94C}" dt="2025-05-19T20:44:38.420" v="4"/>
          <ac:spMkLst>
            <pc:docMk/>
            <pc:sldMk cId="3599172646" sldId="2217"/>
            <ac:spMk id="3" creationId="{39729108-F749-03BF-532A-89A45A14D91C}"/>
          </ac:spMkLst>
        </pc:spChg>
        <pc:spChg chg="mod">
          <ac:chgData name="Coert van Gemeren" userId="ee94f769-9ead-425e-bee1-f2c948ef7f16" providerId="ADAL" clId="{76085F48-4E26-4CE0-A8F8-B01B6926C94C}" dt="2025-05-19T20:44:38.420" v="4"/>
          <ac:spMkLst>
            <pc:docMk/>
            <pc:sldMk cId="3599172646" sldId="2217"/>
            <ac:spMk id="5" creationId="{8A812F30-99B2-B1E2-5858-B3EE0B51AEE4}"/>
          </ac:spMkLst>
        </pc:spChg>
      </pc:sldChg>
      <pc:sldChg chg="modSp">
        <pc:chgData name="Coert van Gemeren" userId="ee94f769-9ead-425e-bee1-f2c948ef7f16" providerId="ADAL" clId="{76085F48-4E26-4CE0-A8F8-B01B6926C94C}" dt="2025-05-19T20:44:38.420" v="4"/>
        <pc:sldMkLst>
          <pc:docMk/>
          <pc:sldMk cId="2639083635" sldId="2228"/>
        </pc:sldMkLst>
        <pc:spChg chg="mod">
          <ac:chgData name="Coert van Gemeren" userId="ee94f769-9ead-425e-bee1-f2c948ef7f16" providerId="ADAL" clId="{76085F48-4E26-4CE0-A8F8-B01B6926C94C}" dt="2025-05-19T20:44:38.420" v="4"/>
          <ac:spMkLst>
            <pc:docMk/>
            <pc:sldMk cId="2639083635" sldId="2228"/>
            <ac:spMk id="3" creationId="{D98B7466-1F42-1928-27AB-D9A74E6FCB3D}"/>
          </ac:spMkLst>
        </pc:spChg>
        <pc:spChg chg="mod">
          <ac:chgData name="Coert van Gemeren" userId="ee94f769-9ead-425e-bee1-f2c948ef7f16" providerId="ADAL" clId="{76085F48-4E26-4CE0-A8F8-B01B6926C94C}" dt="2025-05-19T20:44:38.420" v="4"/>
          <ac:spMkLst>
            <pc:docMk/>
            <pc:sldMk cId="2639083635" sldId="2228"/>
            <ac:spMk id="7" creationId="{98AEC5E3-0DF5-7FC6-AA1D-6A8A5810F9A6}"/>
          </ac:spMkLst>
        </pc:spChg>
        <pc:spChg chg="mod">
          <ac:chgData name="Coert van Gemeren" userId="ee94f769-9ead-425e-bee1-f2c948ef7f16" providerId="ADAL" clId="{76085F48-4E26-4CE0-A8F8-B01B6926C94C}" dt="2025-05-19T20:44:38.420" v="4"/>
          <ac:spMkLst>
            <pc:docMk/>
            <pc:sldMk cId="2639083635" sldId="2228"/>
            <ac:spMk id="10" creationId="{40953354-686A-45FF-636D-54D17E721658}"/>
          </ac:spMkLst>
        </pc:spChg>
      </pc:sldChg>
      <pc:sldChg chg="modSp">
        <pc:chgData name="Coert van Gemeren" userId="ee94f769-9ead-425e-bee1-f2c948ef7f16" providerId="ADAL" clId="{76085F48-4E26-4CE0-A8F8-B01B6926C94C}" dt="2025-05-19T20:44:38.420" v="4"/>
        <pc:sldMkLst>
          <pc:docMk/>
          <pc:sldMk cId="1308923331" sldId="2230"/>
        </pc:sldMkLst>
        <pc:spChg chg="mod">
          <ac:chgData name="Coert van Gemeren" userId="ee94f769-9ead-425e-bee1-f2c948ef7f16" providerId="ADAL" clId="{76085F48-4E26-4CE0-A8F8-B01B6926C94C}" dt="2025-05-19T20:44:38.420" v="4"/>
          <ac:spMkLst>
            <pc:docMk/>
            <pc:sldMk cId="1308923331" sldId="2230"/>
            <ac:spMk id="2" creationId="{1D329EDD-7483-F219-F558-082830896A35}"/>
          </ac:spMkLst>
        </pc:spChg>
        <pc:spChg chg="mod">
          <ac:chgData name="Coert van Gemeren" userId="ee94f769-9ead-425e-bee1-f2c948ef7f16" providerId="ADAL" clId="{76085F48-4E26-4CE0-A8F8-B01B6926C94C}" dt="2025-05-19T20:44:38.420" v="4"/>
          <ac:spMkLst>
            <pc:docMk/>
            <pc:sldMk cId="1308923331" sldId="2230"/>
            <ac:spMk id="3" creationId="{E477482D-2F26-6D11-BE41-875263B89CD7}"/>
          </ac:spMkLst>
        </pc:spChg>
        <pc:spChg chg="mod">
          <ac:chgData name="Coert van Gemeren" userId="ee94f769-9ead-425e-bee1-f2c948ef7f16" providerId="ADAL" clId="{76085F48-4E26-4CE0-A8F8-B01B6926C94C}" dt="2025-05-19T20:44:38.420" v="4"/>
          <ac:spMkLst>
            <pc:docMk/>
            <pc:sldMk cId="1308923331" sldId="2230"/>
            <ac:spMk id="5" creationId="{2B4FAA1E-6A39-7EC9-7C57-0D1665DC413A}"/>
          </ac:spMkLst>
        </pc:spChg>
      </pc:sldChg>
      <pc:sldChg chg="delSp modSp mod">
        <pc:chgData name="Coert van Gemeren" userId="ee94f769-9ead-425e-bee1-f2c948ef7f16" providerId="ADAL" clId="{76085F48-4E26-4CE0-A8F8-B01B6926C94C}" dt="2025-05-19T20:47:57.093" v="27" actId="1076"/>
        <pc:sldMkLst>
          <pc:docMk/>
          <pc:sldMk cId="2411330567" sldId="2231"/>
        </pc:sldMkLst>
        <pc:spChg chg="mod">
          <ac:chgData name="Coert van Gemeren" userId="ee94f769-9ead-425e-bee1-f2c948ef7f16" providerId="ADAL" clId="{76085F48-4E26-4CE0-A8F8-B01B6926C94C}" dt="2025-05-19T20:47:57.093" v="27" actId="1076"/>
          <ac:spMkLst>
            <pc:docMk/>
            <pc:sldMk cId="2411330567" sldId="2231"/>
            <ac:spMk id="2" creationId="{B9078E30-5388-B3E7-A2B1-DF6D053E54D3}"/>
          </ac:spMkLst>
        </pc:spChg>
        <pc:spChg chg="mod">
          <ac:chgData name="Coert van Gemeren" userId="ee94f769-9ead-425e-bee1-f2c948ef7f16" providerId="ADAL" clId="{76085F48-4E26-4CE0-A8F8-B01B6926C94C}" dt="2025-05-19T20:44:38.420" v="4"/>
          <ac:spMkLst>
            <pc:docMk/>
            <pc:sldMk cId="2411330567" sldId="2231"/>
            <ac:spMk id="3" creationId="{9125244C-84D4-BADC-F027-52621FEC65C0}"/>
          </ac:spMkLst>
        </pc:spChg>
        <pc:spChg chg="mod">
          <ac:chgData name="Coert van Gemeren" userId="ee94f769-9ead-425e-bee1-f2c948ef7f16" providerId="ADAL" clId="{76085F48-4E26-4CE0-A8F8-B01B6926C94C}" dt="2025-05-19T20:44:38.420" v="4"/>
          <ac:spMkLst>
            <pc:docMk/>
            <pc:sldMk cId="2411330567" sldId="2231"/>
            <ac:spMk id="9" creationId="{D14BEF86-3590-6C98-19DC-DC1DCCEC7BD1}"/>
          </ac:spMkLst>
        </pc:spChg>
        <pc:spChg chg="mod">
          <ac:chgData name="Coert van Gemeren" userId="ee94f769-9ead-425e-bee1-f2c948ef7f16" providerId="ADAL" clId="{76085F48-4E26-4CE0-A8F8-B01B6926C94C}" dt="2025-05-19T20:44:38.420" v="4"/>
          <ac:spMkLst>
            <pc:docMk/>
            <pc:sldMk cId="2411330567" sldId="2231"/>
            <ac:spMk id="10" creationId="{5B4677F5-5FE6-60E5-DA6F-0289D08C4606}"/>
          </ac:spMkLst>
        </pc:spChg>
        <pc:picChg chg="mod">
          <ac:chgData name="Coert van Gemeren" userId="ee94f769-9ead-425e-bee1-f2c948ef7f16" providerId="ADAL" clId="{76085F48-4E26-4CE0-A8F8-B01B6926C94C}" dt="2025-05-19T20:47:32.338" v="10" actId="1076"/>
          <ac:picMkLst>
            <pc:docMk/>
            <pc:sldMk cId="2411330567" sldId="2231"/>
            <ac:picMk id="2050" creationId="{36A9C013-93A7-39D5-A617-49FF326C592D}"/>
          </ac:picMkLst>
        </pc:picChg>
        <pc:picChg chg="del">
          <ac:chgData name="Coert van Gemeren" userId="ee94f769-9ead-425e-bee1-f2c948ef7f16" providerId="ADAL" clId="{76085F48-4E26-4CE0-A8F8-B01B6926C94C}" dt="2025-05-19T20:47:27.244" v="8" actId="478"/>
          <ac:picMkLst>
            <pc:docMk/>
            <pc:sldMk cId="2411330567" sldId="2231"/>
            <ac:picMk id="3074" creationId="{8B0847FD-D4A8-4946-3997-F660FB8CB617}"/>
          </ac:picMkLst>
        </pc:picChg>
      </pc:sldChg>
      <pc:sldChg chg="modSp">
        <pc:chgData name="Coert van Gemeren" userId="ee94f769-9ead-425e-bee1-f2c948ef7f16" providerId="ADAL" clId="{76085F48-4E26-4CE0-A8F8-B01B6926C94C}" dt="2025-05-19T20:44:38.420" v="4"/>
        <pc:sldMkLst>
          <pc:docMk/>
          <pc:sldMk cId="2793678982" sldId="2261"/>
        </pc:sldMkLst>
        <pc:spChg chg="mod">
          <ac:chgData name="Coert van Gemeren" userId="ee94f769-9ead-425e-bee1-f2c948ef7f16" providerId="ADAL" clId="{76085F48-4E26-4CE0-A8F8-B01B6926C94C}" dt="2025-05-19T20:44:38.420" v="4"/>
          <ac:spMkLst>
            <pc:docMk/>
            <pc:sldMk cId="2793678982" sldId="2261"/>
            <ac:spMk id="6" creationId="{48795F7F-2D6F-2B91-B910-C4879A7A3283}"/>
          </ac:spMkLst>
        </pc:spChg>
      </pc:sldChg>
      <pc:sldChg chg="modSp">
        <pc:chgData name="Coert van Gemeren" userId="ee94f769-9ead-425e-bee1-f2c948ef7f16" providerId="ADAL" clId="{76085F48-4E26-4CE0-A8F8-B01B6926C94C}" dt="2025-05-19T20:44:38.420" v="4"/>
        <pc:sldMkLst>
          <pc:docMk/>
          <pc:sldMk cId="3107965357" sldId="2263"/>
        </pc:sldMkLst>
        <pc:spChg chg="mod">
          <ac:chgData name="Coert van Gemeren" userId="ee94f769-9ead-425e-bee1-f2c948ef7f16" providerId="ADAL" clId="{76085F48-4E26-4CE0-A8F8-B01B6926C94C}" dt="2025-05-19T20:44:38.420" v="4"/>
          <ac:spMkLst>
            <pc:docMk/>
            <pc:sldMk cId="3107965357" sldId="2263"/>
            <ac:spMk id="4" creationId="{BAE6DF6D-2EE9-F502-5D37-147AAA52B2B5}"/>
          </ac:spMkLst>
        </pc:spChg>
      </pc:sldChg>
      <pc:sldChg chg="modSp">
        <pc:chgData name="Coert van Gemeren" userId="ee94f769-9ead-425e-bee1-f2c948ef7f16" providerId="ADAL" clId="{76085F48-4E26-4CE0-A8F8-B01B6926C94C}" dt="2025-05-19T20:44:38.420" v="4"/>
        <pc:sldMkLst>
          <pc:docMk/>
          <pc:sldMk cId="1511162735" sldId="2265"/>
        </pc:sldMkLst>
        <pc:spChg chg="mod">
          <ac:chgData name="Coert van Gemeren" userId="ee94f769-9ead-425e-bee1-f2c948ef7f16" providerId="ADAL" clId="{76085F48-4E26-4CE0-A8F8-B01B6926C94C}" dt="2025-05-19T20:44:38.420" v="4"/>
          <ac:spMkLst>
            <pc:docMk/>
            <pc:sldMk cId="1511162735" sldId="2265"/>
            <ac:spMk id="16" creationId="{47D88CCE-FCA8-EE40-8158-561355468A8B}"/>
          </ac:spMkLst>
        </pc:spChg>
      </pc:sldChg>
      <pc:sldChg chg="modSp">
        <pc:chgData name="Coert van Gemeren" userId="ee94f769-9ead-425e-bee1-f2c948ef7f16" providerId="ADAL" clId="{76085F48-4E26-4CE0-A8F8-B01B6926C94C}" dt="2025-05-19T20:44:38.420" v="4"/>
        <pc:sldMkLst>
          <pc:docMk/>
          <pc:sldMk cId="2804354048" sldId="4585"/>
        </pc:sldMkLst>
        <pc:spChg chg="mod">
          <ac:chgData name="Coert van Gemeren" userId="ee94f769-9ead-425e-bee1-f2c948ef7f16" providerId="ADAL" clId="{76085F48-4E26-4CE0-A8F8-B01B6926C94C}" dt="2025-05-19T20:44:38.420" v="4"/>
          <ac:spMkLst>
            <pc:docMk/>
            <pc:sldMk cId="2804354048" sldId="4585"/>
            <ac:spMk id="28" creationId="{D369BE83-78D5-E213-A56B-9BF395937B9F}"/>
          </ac:spMkLst>
        </pc:spChg>
        <pc:spChg chg="mod">
          <ac:chgData name="Coert van Gemeren" userId="ee94f769-9ead-425e-bee1-f2c948ef7f16" providerId="ADAL" clId="{76085F48-4E26-4CE0-A8F8-B01B6926C94C}" dt="2025-05-19T20:44:38.420" v="4"/>
          <ac:spMkLst>
            <pc:docMk/>
            <pc:sldMk cId="2804354048" sldId="4585"/>
            <ac:spMk id="33" creationId="{8FD2327C-FF04-1A67-4577-74D91BCE2BD8}"/>
          </ac:spMkLst>
        </pc:spChg>
        <pc:spChg chg="mod">
          <ac:chgData name="Coert van Gemeren" userId="ee94f769-9ead-425e-bee1-f2c948ef7f16" providerId="ADAL" clId="{76085F48-4E26-4CE0-A8F8-B01B6926C94C}" dt="2025-05-19T20:44:38.420" v="4"/>
          <ac:spMkLst>
            <pc:docMk/>
            <pc:sldMk cId="2804354048" sldId="4585"/>
            <ac:spMk id="34" creationId="{7F9B603E-7EA4-39D7-B7C5-95F9B8D1A91C}"/>
          </ac:spMkLst>
        </pc:spChg>
        <pc:spChg chg="mod">
          <ac:chgData name="Coert van Gemeren" userId="ee94f769-9ead-425e-bee1-f2c948ef7f16" providerId="ADAL" clId="{76085F48-4E26-4CE0-A8F8-B01B6926C94C}" dt="2025-05-19T20:44:38.420" v="4"/>
          <ac:spMkLst>
            <pc:docMk/>
            <pc:sldMk cId="2804354048" sldId="4585"/>
            <ac:spMk id="38" creationId="{4E105B7A-C1D3-C659-27DD-9FB798699A9D}"/>
          </ac:spMkLst>
        </pc:spChg>
        <pc:spChg chg="mod">
          <ac:chgData name="Coert van Gemeren" userId="ee94f769-9ead-425e-bee1-f2c948ef7f16" providerId="ADAL" clId="{76085F48-4E26-4CE0-A8F8-B01B6926C94C}" dt="2025-05-19T20:44:38.420" v="4"/>
          <ac:spMkLst>
            <pc:docMk/>
            <pc:sldMk cId="2804354048" sldId="4585"/>
            <ac:spMk id="40" creationId="{7C278145-D457-5809-0180-BA37A2D46B00}"/>
          </ac:spMkLst>
        </pc:spChg>
      </pc:sldChg>
      <pc:sldChg chg="modSp">
        <pc:chgData name="Coert van Gemeren" userId="ee94f769-9ead-425e-bee1-f2c948ef7f16" providerId="ADAL" clId="{76085F48-4E26-4CE0-A8F8-B01B6926C94C}" dt="2025-05-19T20:44:38.420" v="4"/>
        <pc:sldMkLst>
          <pc:docMk/>
          <pc:sldMk cId="106024771" sldId="4586"/>
        </pc:sldMkLst>
        <pc:spChg chg="mod">
          <ac:chgData name="Coert van Gemeren" userId="ee94f769-9ead-425e-bee1-f2c948ef7f16" providerId="ADAL" clId="{76085F48-4E26-4CE0-A8F8-B01B6926C94C}" dt="2025-05-19T20:44:38.420" v="4"/>
          <ac:spMkLst>
            <pc:docMk/>
            <pc:sldMk cId="106024771" sldId="4586"/>
            <ac:spMk id="48" creationId="{F27BA3FD-84A2-D5EB-7F40-9218719EBA9A}"/>
          </ac:spMkLst>
        </pc:spChg>
        <pc:spChg chg="mod">
          <ac:chgData name="Coert van Gemeren" userId="ee94f769-9ead-425e-bee1-f2c948ef7f16" providerId="ADAL" clId="{76085F48-4E26-4CE0-A8F8-B01B6926C94C}" dt="2025-05-19T20:44:38.420" v="4"/>
          <ac:spMkLst>
            <pc:docMk/>
            <pc:sldMk cId="106024771" sldId="4586"/>
            <ac:spMk id="51" creationId="{410E96AE-8427-11B3-22B4-CABEF7D21CD6}"/>
          </ac:spMkLst>
        </pc:spChg>
        <pc:spChg chg="mod">
          <ac:chgData name="Coert van Gemeren" userId="ee94f769-9ead-425e-bee1-f2c948ef7f16" providerId="ADAL" clId="{76085F48-4E26-4CE0-A8F8-B01B6926C94C}" dt="2025-05-19T20:44:38.420" v="4"/>
          <ac:spMkLst>
            <pc:docMk/>
            <pc:sldMk cId="106024771" sldId="4586"/>
            <ac:spMk id="53" creationId="{618DEE5F-C739-9BF6-8B4A-73402C2EF344}"/>
          </ac:spMkLst>
        </pc:spChg>
      </pc:sldChg>
      <pc:sldChg chg="modSp mod">
        <pc:chgData name="Coert van Gemeren" userId="ee94f769-9ead-425e-bee1-f2c948ef7f16" providerId="ADAL" clId="{76085F48-4E26-4CE0-A8F8-B01B6926C94C}" dt="2025-05-19T20:46:31.536" v="7" actId="14100"/>
        <pc:sldMkLst>
          <pc:docMk/>
          <pc:sldMk cId="777647846" sldId="4587"/>
        </pc:sldMkLst>
        <pc:spChg chg="mod">
          <ac:chgData name="Coert van Gemeren" userId="ee94f769-9ead-425e-bee1-f2c948ef7f16" providerId="ADAL" clId="{76085F48-4E26-4CE0-A8F8-B01B6926C94C}" dt="2025-05-19T20:46:31.536" v="7" actId="14100"/>
          <ac:spMkLst>
            <pc:docMk/>
            <pc:sldMk cId="777647846" sldId="4587"/>
            <ac:spMk id="48" creationId="{DC2D4238-B13A-66CB-8F07-DFB166898FCD}"/>
          </ac:spMkLst>
        </pc:spChg>
        <pc:spChg chg="mod">
          <ac:chgData name="Coert van Gemeren" userId="ee94f769-9ead-425e-bee1-f2c948ef7f16" providerId="ADAL" clId="{76085F48-4E26-4CE0-A8F8-B01B6926C94C}" dt="2025-05-19T20:44:38.420" v="4"/>
          <ac:spMkLst>
            <pc:docMk/>
            <pc:sldMk cId="777647846" sldId="4587"/>
            <ac:spMk id="53" creationId="{23127F94-2314-6711-AE79-46B5CC502EED}"/>
          </ac:spMkLst>
        </pc:spChg>
        <pc:spChg chg="mod">
          <ac:chgData name="Coert van Gemeren" userId="ee94f769-9ead-425e-bee1-f2c948ef7f16" providerId="ADAL" clId="{76085F48-4E26-4CE0-A8F8-B01B6926C94C}" dt="2025-05-19T20:44:38.420" v="4"/>
          <ac:spMkLst>
            <pc:docMk/>
            <pc:sldMk cId="777647846" sldId="4587"/>
            <ac:spMk id="57" creationId="{866AC725-3096-0511-27BD-ADDD080B02FD}"/>
          </ac:spMkLst>
        </pc:spChg>
        <pc:spChg chg="mod">
          <ac:chgData name="Coert van Gemeren" userId="ee94f769-9ead-425e-bee1-f2c948ef7f16" providerId="ADAL" clId="{76085F48-4E26-4CE0-A8F8-B01B6926C94C}" dt="2025-05-19T20:44:38.420" v="4"/>
          <ac:spMkLst>
            <pc:docMk/>
            <pc:sldMk cId="777647846" sldId="4587"/>
            <ac:spMk id="59" creationId="{E2482C5F-24AC-D726-571C-30BCFE0DE46E}"/>
          </ac:spMkLst>
        </pc:spChg>
      </pc:sldChg>
      <pc:sldChg chg="modSp">
        <pc:chgData name="Coert van Gemeren" userId="ee94f769-9ead-425e-bee1-f2c948ef7f16" providerId="ADAL" clId="{76085F48-4E26-4CE0-A8F8-B01B6926C94C}" dt="2025-05-19T20:44:38.420" v="4"/>
        <pc:sldMkLst>
          <pc:docMk/>
          <pc:sldMk cId="1939333905" sldId="4589"/>
        </pc:sldMkLst>
        <pc:spChg chg="mod">
          <ac:chgData name="Coert van Gemeren" userId="ee94f769-9ead-425e-bee1-f2c948ef7f16" providerId="ADAL" clId="{76085F48-4E26-4CE0-A8F8-B01B6926C94C}" dt="2025-05-19T20:44:38.420" v="4"/>
          <ac:spMkLst>
            <pc:docMk/>
            <pc:sldMk cId="1939333905" sldId="4589"/>
            <ac:spMk id="2" creationId="{8F5FBACD-95F1-C312-AA0A-D71F5D9FE666}"/>
          </ac:spMkLst>
        </pc:spChg>
        <pc:spChg chg="mod">
          <ac:chgData name="Coert van Gemeren" userId="ee94f769-9ead-425e-bee1-f2c948ef7f16" providerId="ADAL" clId="{76085F48-4E26-4CE0-A8F8-B01B6926C94C}" dt="2025-05-19T20:44:38.420" v="4"/>
          <ac:spMkLst>
            <pc:docMk/>
            <pc:sldMk cId="1939333905" sldId="4589"/>
            <ac:spMk id="3" creationId="{A87A820C-55F6-88B4-8E1A-104499315577}"/>
          </ac:spMkLst>
        </pc:spChg>
        <pc:spChg chg="mod">
          <ac:chgData name="Coert van Gemeren" userId="ee94f769-9ead-425e-bee1-f2c948ef7f16" providerId="ADAL" clId="{76085F48-4E26-4CE0-A8F8-B01B6926C94C}" dt="2025-05-19T20:44:38.420" v="4"/>
          <ac:spMkLst>
            <pc:docMk/>
            <pc:sldMk cId="1939333905" sldId="4589"/>
            <ac:spMk id="4" creationId="{AE6B0C8F-690B-04C6-2F73-2BE991781D66}"/>
          </ac:spMkLst>
        </pc:spChg>
        <pc:spChg chg="mod">
          <ac:chgData name="Coert van Gemeren" userId="ee94f769-9ead-425e-bee1-f2c948ef7f16" providerId="ADAL" clId="{76085F48-4E26-4CE0-A8F8-B01B6926C94C}" dt="2025-05-19T20:44:38.420" v="4"/>
          <ac:spMkLst>
            <pc:docMk/>
            <pc:sldMk cId="1939333905" sldId="4589"/>
            <ac:spMk id="14" creationId="{E6FBD0C9-99AE-AC22-313E-6A745EE77192}"/>
          </ac:spMkLst>
        </pc:spChg>
        <pc:spChg chg="mod">
          <ac:chgData name="Coert van Gemeren" userId="ee94f769-9ead-425e-bee1-f2c948ef7f16" providerId="ADAL" clId="{76085F48-4E26-4CE0-A8F8-B01B6926C94C}" dt="2025-05-19T20:44:38.420" v="4"/>
          <ac:spMkLst>
            <pc:docMk/>
            <pc:sldMk cId="1939333905" sldId="4589"/>
            <ac:spMk id="16" creationId="{B3644FCC-A4FC-9E42-DA80-5D6854AAFD06}"/>
          </ac:spMkLst>
        </pc:spChg>
      </pc:sldChg>
      <pc:sldChg chg="modSp">
        <pc:chgData name="Coert van Gemeren" userId="ee94f769-9ead-425e-bee1-f2c948ef7f16" providerId="ADAL" clId="{76085F48-4E26-4CE0-A8F8-B01B6926C94C}" dt="2025-05-19T20:44:38.420" v="4"/>
        <pc:sldMkLst>
          <pc:docMk/>
          <pc:sldMk cId="2824078807" sldId="4593"/>
        </pc:sldMkLst>
        <pc:spChg chg="mod">
          <ac:chgData name="Coert van Gemeren" userId="ee94f769-9ead-425e-bee1-f2c948ef7f16" providerId="ADAL" clId="{76085F48-4E26-4CE0-A8F8-B01B6926C94C}" dt="2025-05-19T20:44:38.420" v="4"/>
          <ac:spMkLst>
            <pc:docMk/>
            <pc:sldMk cId="2824078807" sldId="4593"/>
            <ac:spMk id="3" creationId="{5FA64C79-682F-A234-54D4-8AA8328CDB77}"/>
          </ac:spMkLst>
        </pc:spChg>
        <pc:spChg chg="mod">
          <ac:chgData name="Coert van Gemeren" userId="ee94f769-9ead-425e-bee1-f2c948ef7f16" providerId="ADAL" clId="{76085F48-4E26-4CE0-A8F8-B01B6926C94C}" dt="2025-05-19T20:44:38.420" v="4"/>
          <ac:spMkLst>
            <pc:docMk/>
            <pc:sldMk cId="2824078807" sldId="4593"/>
            <ac:spMk id="4" creationId="{06D88310-750B-90A6-FD84-A81921E0FD3C}"/>
          </ac:spMkLst>
        </pc:spChg>
        <pc:spChg chg="mod">
          <ac:chgData name="Coert van Gemeren" userId="ee94f769-9ead-425e-bee1-f2c948ef7f16" providerId="ADAL" clId="{76085F48-4E26-4CE0-A8F8-B01B6926C94C}" dt="2025-05-19T20:44:38.420" v="4"/>
          <ac:spMkLst>
            <pc:docMk/>
            <pc:sldMk cId="2824078807" sldId="4593"/>
            <ac:spMk id="5" creationId="{5EEE0899-0A07-1845-8833-C7622F560123}"/>
          </ac:spMkLst>
        </pc:spChg>
      </pc:sldChg>
      <pc:sldChg chg="modSp">
        <pc:chgData name="Coert van Gemeren" userId="ee94f769-9ead-425e-bee1-f2c948ef7f16" providerId="ADAL" clId="{76085F48-4E26-4CE0-A8F8-B01B6926C94C}" dt="2025-05-19T20:44:38.420" v="4"/>
        <pc:sldMkLst>
          <pc:docMk/>
          <pc:sldMk cId="1079778577" sldId="4657"/>
        </pc:sldMkLst>
        <pc:spChg chg="mod">
          <ac:chgData name="Coert van Gemeren" userId="ee94f769-9ead-425e-bee1-f2c948ef7f16" providerId="ADAL" clId="{76085F48-4E26-4CE0-A8F8-B01B6926C94C}" dt="2025-05-19T20:44:38.420" v="4"/>
          <ac:spMkLst>
            <pc:docMk/>
            <pc:sldMk cId="1079778577" sldId="4657"/>
            <ac:spMk id="13" creationId="{51C3063F-2563-01B2-D649-015B8BD67B77}"/>
          </ac:spMkLst>
        </pc:spChg>
        <pc:spChg chg="mod">
          <ac:chgData name="Coert van Gemeren" userId="ee94f769-9ead-425e-bee1-f2c948ef7f16" providerId="ADAL" clId="{76085F48-4E26-4CE0-A8F8-B01B6926C94C}" dt="2025-05-19T20:44:38.420" v="4"/>
          <ac:spMkLst>
            <pc:docMk/>
            <pc:sldMk cId="1079778577" sldId="4657"/>
            <ac:spMk id="14" creationId="{915E1D3F-E5C5-A778-04C6-25B534319D1F}"/>
          </ac:spMkLst>
        </pc:spChg>
        <pc:spChg chg="mod">
          <ac:chgData name="Coert van Gemeren" userId="ee94f769-9ead-425e-bee1-f2c948ef7f16" providerId="ADAL" clId="{76085F48-4E26-4CE0-A8F8-B01B6926C94C}" dt="2025-05-19T20:44:38.420" v="4"/>
          <ac:spMkLst>
            <pc:docMk/>
            <pc:sldMk cId="1079778577" sldId="4657"/>
            <ac:spMk id="15" creationId="{194595A2-744D-50BA-4F15-3CC755E4D225}"/>
          </ac:spMkLst>
        </pc:spChg>
      </pc:sldChg>
      <pc:sldChg chg="modSp">
        <pc:chgData name="Coert van Gemeren" userId="ee94f769-9ead-425e-bee1-f2c948ef7f16" providerId="ADAL" clId="{76085F48-4E26-4CE0-A8F8-B01B6926C94C}" dt="2025-05-19T20:44:38.420" v="4"/>
        <pc:sldMkLst>
          <pc:docMk/>
          <pc:sldMk cId="1036934199" sldId="4660"/>
        </pc:sldMkLst>
        <pc:spChg chg="mod">
          <ac:chgData name="Coert van Gemeren" userId="ee94f769-9ead-425e-bee1-f2c948ef7f16" providerId="ADAL" clId="{76085F48-4E26-4CE0-A8F8-B01B6926C94C}" dt="2025-05-19T20:44:38.420" v="4"/>
          <ac:spMkLst>
            <pc:docMk/>
            <pc:sldMk cId="1036934199" sldId="4660"/>
            <ac:spMk id="9" creationId="{E2ABFEC5-B4C0-8BB0-472B-83DD17D75E06}"/>
          </ac:spMkLst>
        </pc:spChg>
        <pc:spChg chg="mod">
          <ac:chgData name="Coert van Gemeren" userId="ee94f769-9ead-425e-bee1-f2c948ef7f16" providerId="ADAL" clId="{76085F48-4E26-4CE0-A8F8-B01B6926C94C}" dt="2025-05-19T20:44:38.420" v="4"/>
          <ac:spMkLst>
            <pc:docMk/>
            <pc:sldMk cId="1036934199" sldId="4660"/>
            <ac:spMk id="10" creationId="{F689DA6B-DEAB-B47B-1DE7-ECFBD93CBF5E}"/>
          </ac:spMkLst>
        </pc:spChg>
        <pc:spChg chg="mod">
          <ac:chgData name="Coert van Gemeren" userId="ee94f769-9ead-425e-bee1-f2c948ef7f16" providerId="ADAL" clId="{76085F48-4E26-4CE0-A8F8-B01B6926C94C}" dt="2025-05-19T20:44:38.420" v="4"/>
          <ac:spMkLst>
            <pc:docMk/>
            <pc:sldMk cId="1036934199" sldId="4660"/>
            <ac:spMk id="11" creationId="{4ADABED3-E64A-3587-237F-CFCB6DDE9B1E}"/>
          </ac:spMkLst>
        </pc:spChg>
      </pc:sldChg>
      <pc:sldChg chg="modSp">
        <pc:chgData name="Coert van Gemeren" userId="ee94f769-9ead-425e-bee1-f2c948ef7f16" providerId="ADAL" clId="{76085F48-4E26-4CE0-A8F8-B01B6926C94C}" dt="2025-05-19T20:44:38.420" v="4"/>
        <pc:sldMkLst>
          <pc:docMk/>
          <pc:sldMk cId="436516829" sldId="4661"/>
        </pc:sldMkLst>
        <pc:spChg chg="mod">
          <ac:chgData name="Coert van Gemeren" userId="ee94f769-9ead-425e-bee1-f2c948ef7f16" providerId="ADAL" clId="{76085F48-4E26-4CE0-A8F8-B01B6926C94C}" dt="2025-05-19T20:44:38.420" v="4"/>
          <ac:spMkLst>
            <pc:docMk/>
            <pc:sldMk cId="436516829" sldId="4661"/>
            <ac:spMk id="9" creationId="{519C1BA5-3BCC-42D4-E2F6-CAC9E895D807}"/>
          </ac:spMkLst>
        </pc:spChg>
        <pc:spChg chg="mod">
          <ac:chgData name="Coert van Gemeren" userId="ee94f769-9ead-425e-bee1-f2c948ef7f16" providerId="ADAL" clId="{76085F48-4E26-4CE0-A8F8-B01B6926C94C}" dt="2025-05-19T20:44:38.420" v="4"/>
          <ac:spMkLst>
            <pc:docMk/>
            <pc:sldMk cId="436516829" sldId="4661"/>
            <ac:spMk id="10" creationId="{5A6E8C3F-F11B-D286-F6A9-131E8A257443}"/>
          </ac:spMkLst>
        </pc:spChg>
        <pc:spChg chg="mod">
          <ac:chgData name="Coert van Gemeren" userId="ee94f769-9ead-425e-bee1-f2c948ef7f16" providerId="ADAL" clId="{76085F48-4E26-4CE0-A8F8-B01B6926C94C}" dt="2025-05-19T20:44:38.420" v="4"/>
          <ac:spMkLst>
            <pc:docMk/>
            <pc:sldMk cId="436516829" sldId="4661"/>
            <ac:spMk id="11" creationId="{71684BB0-48C1-6F8C-E97E-37A5701548D4}"/>
          </ac:spMkLst>
        </pc:spChg>
      </pc:sldChg>
      <pc:sldChg chg="modSp">
        <pc:chgData name="Coert van Gemeren" userId="ee94f769-9ead-425e-bee1-f2c948ef7f16" providerId="ADAL" clId="{76085F48-4E26-4CE0-A8F8-B01B6926C94C}" dt="2025-05-19T20:44:38.420" v="4"/>
        <pc:sldMkLst>
          <pc:docMk/>
          <pc:sldMk cId="3113058382" sldId="4663"/>
        </pc:sldMkLst>
        <pc:spChg chg="mod">
          <ac:chgData name="Coert van Gemeren" userId="ee94f769-9ead-425e-bee1-f2c948ef7f16" providerId="ADAL" clId="{76085F48-4E26-4CE0-A8F8-B01B6926C94C}" dt="2025-05-19T20:44:38.420" v="4"/>
          <ac:spMkLst>
            <pc:docMk/>
            <pc:sldMk cId="3113058382" sldId="4663"/>
            <ac:spMk id="13" creationId="{3B26643C-0B1C-D2B8-41BD-4F76C6F17322}"/>
          </ac:spMkLst>
        </pc:spChg>
        <pc:spChg chg="mod">
          <ac:chgData name="Coert van Gemeren" userId="ee94f769-9ead-425e-bee1-f2c948ef7f16" providerId="ADAL" clId="{76085F48-4E26-4CE0-A8F8-B01B6926C94C}" dt="2025-05-19T20:44:38.420" v="4"/>
          <ac:spMkLst>
            <pc:docMk/>
            <pc:sldMk cId="3113058382" sldId="4663"/>
            <ac:spMk id="14" creationId="{8C349610-0602-F572-84D6-BB4D4D7B5D8F}"/>
          </ac:spMkLst>
        </pc:spChg>
        <pc:spChg chg="mod">
          <ac:chgData name="Coert van Gemeren" userId="ee94f769-9ead-425e-bee1-f2c948ef7f16" providerId="ADAL" clId="{76085F48-4E26-4CE0-A8F8-B01B6926C94C}" dt="2025-05-19T20:44:38.420" v="4"/>
          <ac:spMkLst>
            <pc:docMk/>
            <pc:sldMk cId="3113058382" sldId="4663"/>
            <ac:spMk id="15" creationId="{4ECDB7B2-6CDA-B23C-B1CD-85B92E080850}"/>
          </ac:spMkLst>
        </pc:spChg>
      </pc:sldChg>
      <pc:sldChg chg="modSp">
        <pc:chgData name="Coert van Gemeren" userId="ee94f769-9ead-425e-bee1-f2c948ef7f16" providerId="ADAL" clId="{76085F48-4E26-4CE0-A8F8-B01B6926C94C}" dt="2025-05-19T20:44:38.420" v="4"/>
        <pc:sldMkLst>
          <pc:docMk/>
          <pc:sldMk cId="4057371568" sldId="4665"/>
        </pc:sldMkLst>
        <pc:spChg chg="mod">
          <ac:chgData name="Coert van Gemeren" userId="ee94f769-9ead-425e-bee1-f2c948ef7f16" providerId="ADAL" clId="{76085F48-4E26-4CE0-A8F8-B01B6926C94C}" dt="2025-05-19T20:44:38.420" v="4"/>
          <ac:spMkLst>
            <pc:docMk/>
            <pc:sldMk cId="4057371568" sldId="4665"/>
            <ac:spMk id="10" creationId="{57E64FB4-C8E0-EBBE-9A88-258470D3C9BE}"/>
          </ac:spMkLst>
        </pc:spChg>
        <pc:spChg chg="mod">
          <ac:chgData name="Coert van Gemeren" userId="ee94f769-9ead-425e-bee1-f2c948ef7f16" providerId="ADAL" clId="{76085F48-4E26-4CE0-A8F8-B01B6926C94C}" dt="2025-05-19T20:44:38.420" v="4"/>
          <ac:spMkLst>
            <pc:docMk/>
            <pc:sldMk cId="4057371568" sldId="4665"/>
            <ac:spMk id="11" creationId="{F03FC2C1-32A3-0BAC-B1DC-4C2CDA540BA5}"/>
          </ac:spMkLst>
        </pc:spChg>
        <pc:spChg chg="mod">
          <ac:chgData name="Coert van Gemeren" userId="ee94f769-9ead-425e-bee1-f2c948ef7f16" providerId="ADAL" clId="{76085F48-4E26-4CE0-A8F8-B01B6926C94C}" dt="2025-05-19T20:44:38.420" v="4"/>
          <ac:spMkLst>
            <pc:docMk/>
            <pc:sldMk cId="4057371568" sldId="4665"/>
            <ac:spMk id="12" creationId="{C94B9F83-B26E-5206-ED00-175CDFF26770}"/>
          </ac:spMkLst>
        </pc:spChg>
      </pc:sldChg>
      <pc:sldChg chg="modSp">
        <pc:chgData name="Coert van Gemeren" userId="ee94f769-9ead-425e-bee1-f2c948ef7f16" providerId="ADAL" clId="{76085F48-4E26-4CE0-A8F8-B01B6926C94C}" dt="2025-05-19T20:44:38.420" v="4"/>
        <pc:sldMkLst>
          <pc:docMk/>
          <pc:sldMk cId="2861182215" sldId="4666"/>
        </pc:sldMkLst>
        <pc:spChg chg="mod">
          <ac:chgData name="Coert van Gemeren" userId="ee94f769-9ead-425e-bee1-f2c948ef7f16" providerId="ADAL" clId="{76085F48-4E26-4CE0-A8F8-B01B6926C94C}" dt="2025-05-19T20:44:38.420" v="4"/>
          <ac:spMkLst>
            <pc:docMk/>
            <pc:sldMk cId="2861182215" sldId="4666"/>
            <ac:spMk id="10" creationId="{55EC2F4F-BC64-D6F7-8F41-0835DF0ABC8A}"/>
          </ac:spMkLst>
        </pc:spChg>
        <pc:spChg chg="mod">
          <ac:chgData name="Coert van Gemeren" userId="ee94f769-9ead-425e-bee1-f2c948ef7f16" providerId="ADAL" clId="{76085F48-4E26-4CE0-A8F8-B01B6926C94C}" dt="2025-05-19T20:44:38.420" v="4"/>
          <ac:spMkLst>
            <pc:docMk/>
            <pc:sldMk cId="2861182215" sldId="4666"/>
            <ac:spMk id="11" creationId="{FAC1A172-B70C-257C-3027-B0278870D85B}"/>
          </ac:spMkLst>
        </pc:spChg>
        <pc:spChg chg="mod">
          <ac:chgData name="Coert van Gemeren" userId="ee94f769-9ead-425e-bee1-f2c948ef7f16" providerId="ADAL" clId="{76085F48-4E26-4CE0-A8F8-B01B6926C94C}" dt="2025-05-19T20:44:38.420" v="4"/>
          <ac:spMkLst>
            <pc:docMk/>
            <pc:sldMk cId="2861182215" sldId="4666"/>
            <ac:spMk id="12" creationId="{FCF8E1B7-3606-17BD-9E4A-EECD4631FECA}"/>
          </ac:spMkLst>
        </pc:spChg>
      </pc:sldChg>
      <pc:sldChg chg="modSp">
        <pc:chgData name="Coert van Gemeren" userId="ee94f769-9ead-425e-bee1-f2c948ef7f16" providerId="ADAL" clId="{76085F48-4E26-4CE0-A8F8-B01B6926C94C}" dt="2025-05-19T20:44:38.420" v="4"/>
        <pc:sldMkLst>
          <pc:docMk/>
          <pc:sldMk cId="370182977" sldId="4667"/>
        </pc:sldMkLst>
        <pc:spChg chg="mod">
          <ac:chgData name="Coert van Gemeren" userId="ee94f769-9ead-425e-bee1-f2c948ef7f16" providerId="ADAL" clId="{76085F48-4E26-4CE0-A8F8-B01B6926C94C}" dt="2025-05-19T20:44:38.420" v="4"/>
          <ac:spMkLst>
            <pc:docMk/>
            <pc:sldMk cId="370182977" sldId="4667"/>
            <ac:spMk id="10" creationId="{83F499C8-DDE2-0B69-4E9F-C9815401D6EE}"/>
          </ac:spMkLst>
        </pc:spChg>
        <pc:spChg chg="mod">
          <ac:chgData name="Coert van Gemeren" userId="ee94f769-9ead-425e-bee1-f2c948ef7f16" providerId="ADAL" clId="{76085F48-4E26-4CE0-A8F8-B01B6926C94C}" dt="2025-05-19T20:44:38.420" v="4"/>
          <ac:spMkLst>
            <pc:docMk/>
            <pc:sldMk cId="370182977" sldId="4667"/>
            <ac:spMk id="11" creationId="{741B0740-EA03-3993-B48B-87F01EC58A5F}"/>
          </ac:spMkLst>
        </pc:spChg>
        <pc:spChg chg="mod">
          <ac:chgData name="Coert van Gemeren" userId="ee94f769-9ead-425e-bee1-f2c948ef7f16" providerId="ADAL" clId="{76085F48-4E26-4CE0-A8F8-B01B6926C94C}" dt="2025-05-19T20:44:38.420" v="4"/>
          <ac:spMkLst>
            <pc:docMk/>
            <pc:sldMk cId="370182977" sldId="4667"/>
            <ac:spMk id="12" creationId="{D8FDBF42-565D-0AFA-4F76-0824B519424C}"/>
          </ac:spMkLst>
        </pc:spChg>
      </pc:sldChg>
      <pc:sldChg chg="modSp">
        <pc:chgData name="Coert van Gemeren" userId="ee94f769-9ead-425e-bee1-f2c948ef7f16" providerId="ADAL" clId="{76085F48-4E26-4CE0-A8F8-B01B6926C94C}" dt="2025-05-19T20:44:38.420" v="4"/>
        <pc:sldMkLst>
          <pc:docMk/>
          <pc:sldMk cId="3390589590" sldId="4668"/>
        </pc:sldMkLst>
        <pc:spChg chg="mod">
          <ac:chgData name="Coert van Gemeren" userId="ee94f769-9ead-425e-bee1-f2c948ef7f16" providerId="ADAL" clId="{76085F48-4E26-4CE0-A8F8-B01B6926C94C}" dt="2025-05-19T20:44:38.420" v="4"/>
          <ac:spMkLst>
            <pc:docMk/>
            <pc:sldMk cId="3390589590" sldId="4668"/>
            <ac:spMk id="10" creationId="{18BBF31F-A7DE-2E79-5C5F-DF77E6C51AAB}"/>
          </ac:spMkLst>
        </pc:spChg>
        <pc:spChg chg="mod">
          <ac:chgData name="Coert van Gemeren" userId="ee94f769-9ead-425e-bee1-f2c948ef7f16" providerId="ADAL" clId="{76085F48-4E26-4CE0-A8F8-B01B6926C94C}" dt="2025-05-19T20:44:38.420" v="4"/>
          <ac:spMkLst>
            <pc:docMk/>
            <pc:sldMk cId="3390589590" sldId="4668"/>
            <ac:spMk id="11" creationId="{E0A4C1AF-4FF9-16F2-0BC3-9934BFEE297A}"/>
          </ac:spMkLst>
        </pc:spChg>
        <pc:spChg chg="mod">
          <ac:chgData name="Coert van Gemeren" userId="ee94f769-9ead-425e-bee1-f2c948ef7f16" providerId="ADAL" clId="{76085F48-4E26-4CE0-A8F8-B01B6926C94C}" dt="2025-05-19T20:44:38.420" v="4"/>
          <ac:spMkLst>
            <pc:docMk/>
            <pc:sldMk cId="3390589590" sldId="4668"/>
            <ac:spMk id="12" creationId="{873EE431-D950-935C-BAD2-89C5C351F8A6}"/>
          </ac:spMkLst>
        </pc:spChg>
      </pc:sldChg>
      <pc:sldChg chg="modSp">
        <pc:chgData name="Coert van Gemeren" userId="ee94f769-9ead-425e-bee1-f2c948ef7f16" providerId="ADAL" clId="{76085F48-4E26-4CE0-A8F8-B01B6926C94C}" dt="2025-05-19T20:44:38.420" v="4"/>
        <pc:sldMkLst>
          <pc:docMk/>
          <pc:sldMk cId="2146589476" sldId="4669"/>
        </pc:sldMkLst>
        <pc:spChg chg="mod">
          <ac:chgData name="Coert van Gemeren" userId="ee94f769-9ead-425e-bee1-f2c948ef7f16" providerId="ADAL" clId="{76085F48-4E26-4CE0-A8F8-B01B6926C94C}" dt="2025-05-19T20:44:38.420" v="4"/>
          <ac:spMkLst>
            <pc:docMk/>
            <pc:sldMk cId="2146589476" sldId="4669"/>
            <ac:spMk id="10" creationId="{04276D9A-9AB9-955F-7B11-F9511ADA5C5F}"/>
          </ac:spMkLst>
        </pc:spChg>
        <pc:spChg chg="mod">
          <ac:chgData name="Coert van Gemeren" userId="ee94f769-9ead-425e-bee1-f2c948ef7f16" providerId="ADAL" clId="{76085F48-4E26-4CE0-A8F8-B01B6926C94C}" dt="2025-05-19T20:44:38.420" v="4"/>
          <ac:spMkLst>
            <pc:docMk/>
            <pc:sldMk cId="2146589476" sldId="4669"/>
            <ac:spMk id="11" creationId="{A22828DD-7AA9-6F60-7B18-C2B9E42399C9}"/>
          </ac:spMkLst>
        </pc:spChg>
        <pc:spChg chg="mod">
          <ac:chgData name="Coert van Gemeren" userId="ee94f769-9ead-425e-bee1-f2c948ef7f16" providerId="ADAL" clId="{76085F48-4E26-4CE0-A8F8-B01B6926C94C}" dt="2025-05-19T20:44:38.420" v="4"/>
          <ac:spMkLst>
            <pc:docMk/>
            <pc:sldMk cId="2146589476" sldId="4669"/>
            <ac:spMk id="12" creationId="{FFC7B973-7040-E7EF-531A-053B86A20723}"/>
          </ac:spMkLst>
        </pc:spChg>
      </pc:sldChg>
      <pc:sldChg chg="modSp">
        <pc:chgData name="Coert van Gemeren" userId="ee94f769-9ead-425e-bee1-f2c948ef7f16" providerId="ADAL" clId="{76085F48-4E26-4CE0-A8F8-B01B6926C94C}" dt="2025-05-19T20:44:38.420" v="4"/>
        <pc:sldMkLst>
          <pc:docMk/>
          <pc:sldMk cId="607511751" sldId="4670"/>
        </pc:sldMkLst>
        <pc:spChg chg="mod">
          <ac:chgData name="Coert van Gemeren" userId="ee94f769-9ead-425e-bee1-f2c948ef7f16" providerId="ADAL" clId="{76085F48-4E26-4CE0-A8F8-B01B6926C94C}" dt="2025-05-19T20:44:38.420" v="4"/>
          <ac:spMkLst>
            <pc:docMk/>
            <pc:sldMk cId="607511751" sldId="4670"/>
            <ac:spMk id="16" creationId="{7F798EAA-6E52-20E3-25A0-985886F03E77}"/>
          </ac:spMkLst>
        </pc:spChg>
        <pc:spChg chg="mod">
          <ac:chgData name="Coert van Gemeren" userId="ee94f769-9ead-425e-bee1-f2c948ef7f16" providerId="ADAL" clId="{76085F48-4E26-4CE0-A8F8-B01B6926C94C}" dt="2025-05-19T20:44:38.420" v="4"/>
          <ac:spMkLst>
            <pc:docMk/>
            <pc:sldMk cId="607511751" sldId="4670"/>
            <ac:spMk id="17" creationId="{7C60F311-5B3E-F499-48DE-555865194F1E}"/>
          </ac:spMkLst>
        </pc:spChg>
        <pc:spChg chg="mod">
          <ac:chgData name="Coert van Gemeren" userId="ee94f769-9ead-425e-bee1-f2c948ef7f16" providerId="ADAL" clId="{76085F48-4E26-4CE0-A8F8-B01B6926C94C}" dt="2025-05-19T20:44:38.420" v="4"/>
          <ac:spMkLst>
            <pc:docMk/>
            <pc:sldMk cId="607511751" sldId="4670"/>
            <ac:spMk id="18" creationId="{0BCD71B0-1B94-A366-EC95-9B6EEE365AA4}"/>
          </ac:spMkLst>
        </pc:spChg>
      </pc:sldChg>
      <pc:sldChg chg="modSp">
        <pc:chgData name="Coert van Gemeren" userId="ee94f769-9ead-425e-bee1-f2c948ef7f16" providerId="ADAL" clId="{76085F48-4E26-4CE0-A8F8-B01B6926C94C}" dt="2025-05-19T20:44:38.420" v="4"/>
        <pc:sldMkLst>
          <pc:docMk/>
          <pc:sldMk cId="4264936323" sldId="4671"/>
        </pc:sldMkLst>
        <pc:spChg chg="mod">
          <ac:chgData name="Coert van Gemeren" userId="ee94f769-9ead-425e-bee1-f2c948ef7f16" providerId="ADAL" clId="{76085F48-4E26-4CE0-A8F8-B01B6926C94C}" dt="2025-05-19T20:44:38.420" v="4"/>
          <ac:spMkLst>
            <pc:docMk/>
            <pc:sldMk cId="4264936323" sldId="4671"/>
            <ac:spMk id="11" creationId="{C3433756-D392-F69B-1FFA-BED2808F9EC3}"/>
          </ac:spMkLst>
        </pc:spChg>
        <pc:spChg chg="mod">
          <ac:chgData name="Coert van Gemeren" userId="ee94f769-9ead-425e-bee1-f2c948ef7f16" providerId="ADAL" clId="{76085F48-4E26-4CE0-A8F8-B01B6926C94C}" dt="2025-05-19T20:44:38.420" v="4"/>
          <ac:spMkLst>
            <pc:docMk/>
            <pc:sldMk cId="4264936323" sldId="4671"/>
            <ac:spMk id="12" creationId="{39FCCD9E-313C-E2BE-FCD6-900B2C5D364C}"/>
          </ac:spMkLst>
        </pc:spChg>
        <pc:spChg chg="mod">
          <ac:chgData name="Coert van Gemeren" userId="ee94f769-9ead-425e-bee1-f2c948ef7f16" providerId="ADAL" clId="{76085F48-4E26-4CE0-A8F8-B01B6926C94C}" dt="2025-05-19T20:44:38.420" v="4"/>
          <ac:spMkLst>
            <pc:docMk/>
            <pc:sldMk cId="4264936323" sldId="4671"/>
            <ac:spMk id="13" creationId="{C93828B6-4871-A121-9F64-1579D1D2BFA9}"/>
          </ac:spMkLst>
        </pc:spChg>
      </pc:sldChg>
      <pc:sldChg chg="modSp">
        <pc:chgData name="Coert van Gemeren" userId="ee94f769-9ead-425e-bee1-f2c948ef7f16" providerId="ADAL" clId="{76085F48-4E26-4CE0-A8F8-B01B6926C94C}" dt="2025-05-19T20:44:38.420" v="4"/>
        <pc:sldMkLst>
          <pc:docMk/>
          <pc:sldMk cId="1460904649" sldId="4672"/>
        </pc:sldMkLst>
        <pc:spChg chg="mod">
          <ac:chgData name="Coert van Gemeren" userId="ee94f769-9ead-425e-bee1-f2c948ef7f16" providerId="ADAL" clId="{76085F48-4E26-4CE0-A8F8-B01B6926C94C}" dt="2025-05-19T20:44:38.420" v="4"/>
          <ac:spMkLst>
            <pc:docMk/>
            <pc:sldMk cId="1460904649" sldId="4672"/>
            <ac:spMk id="2" creationId="{FA8CDC11-918F-0DC0-D35E-61BA6EFC97D9}"/>
          </ac:spMkLst>
        </pc:spChg>
        <pc:spChg chg="mod">
          <ac:chgData name="Coert van Gemeren" userId="ee94f769-9ead-425e-bee1-f2c948ef7f16" providerId="ADAL" clId="{76085F48-4E26-4CE0-A8F8-B01B6926C94C}" dt="2025-05-19T20:44:38.420" v="4"/>
          <ac:spMkLst>
            <pc:docMk/>
            <pc:sldMk cId="1460904649" sldId="4672"/>
            <ac:spMk id="6" creationId="{B48C9932-78B3-D1AA-74D3-C1EC19DF5E7D}"/>
          </ac:spMkLst>
        </pc:spChg>
      </pc:sldChg>
      <pc:sldChg chg="modSp">
        <pc:chgData name="Coert van Gemeren" userId="ee94f769-9ead-425e-bee1-f2c948ef7f16" providerId="ADAL" clId="{76085F48-4E26-4CE0-A8F8-B01B6926C94C}" dt="2025-05-19T20:44:38.420" v="4"/>
        <pc:sldMkLst>
          <pc:docMk/>
          <pc:sldMk cId="3135743875" sldId="4673"/>
        </pc:sldMkLst>
        <pc:spChg chg="mod">
          <ac:chgData name="Coert van Gemeren" userId="ee94f769-9ead-425e-bee1-f2c948ef7f16" providerId="ADAL" clId="{76085F48-4E26-4CE0-A8F8-B01B6926C94C}" dt="2025-05-19T20:44:38.420" v="4"/>
          <ac:spMkLst>
            <pc:docMk/>
            <pc:sldMk cId="3135743875" sldId="4673"/>
            <ac:spMk id="2" creationId="{7DC70448-872B-EF19-CA72-8777E63D4F91}"/>
          </ac:spMkLst>
        </pc:spChg>
        <pc:spChg chg="mod">
          <ac:chgData name="Coert van Gemeren" userId="ee94f769-9ead-425e-bee1-f2c948ef7f16" providerId="ADAL" clId="{76085F48-4E26-4CE0-A8F8-B01B6926C94C}" dt="2025-05-19T20:44:38.420" v="4"/>
          <ac:spMkLst>
            <pc:docMk/>
            <pc:sldMk cId="3135743875" sldId="4673"/>
            <ac:spMk id="4" creationId="{FF9ADA70-4E30-252A-CB3D-F58B28508489}"/>
          </ac:spMkLst>
        </pc:spChg>
        <pc:spChg chg="mod">
          <ac:chgData name="Coert van Gemeren" userId="ee94f769-9ead-425e-bee1-f2c948ef7f16" providerId="ADAL" clId="{76085F48-4E26-4CE0-A8F8-B01B6926C94C}" dt="2025-05-19T20:44:38.420" v="4"/>
          <ac:spMkLst>
            <pc:docMk/>
            <pc:sldMk cId="3135743875" sldId="4673"/>
            <ac:spMk id="7" creationId="{D5C3EF84-2600-9D48-8941-18B34EC20F12}"/>
          </ac:spMkLst>
        </pc:spChg>
      </pc:sldChg>
      <pc:sldChg chg="modSp">
        <pc:chgData name="Coert van Gemeren" userId="ee94f769-9ead-425e-bee1-f2c948ef7f16" providerId="ADAL" clId="{76085F48-4E26-4CE0-A8F8-B01B6926C94C}" dt="2025-05-19T20:44:38.420" v="4"/>
        <pc:sldMkLst>
          <pc:docMk/>
          <pc:sldMk cId="2395413525" sldId="4674"/>
        </pc:sldMkLst>
        <pc:spChg chg="mod">
          <ac:chgData name="Coert van Gemeren" userId="ee94f769-9ead-425e-bee1-f2c948ef7f16" providerId="ADAL" clId="{76085F48-4E26-4CE0-A8F8-B01B6926C94C}" dt="2025-05-19T20:44:38.420" v="4"/>
          <ac:spMkLst>
            <pc:docMk/>
            <pc:sldMk cId="2395413525" sldId="4674"/>
            <ac:spMk id="2" creationId="{4B6231B6-D0F2-C7E9-0520-C27810A03C46}"/>
          </ac:spMkLst>
        </pc:spChg>
        <pc:spChg chg="mod">
          <ac:chgData name="Coert van Gemeren" userId="ee94f769-9ead-425e-bee1-f2c948ef7f16" providerId="ADAL" clId="{76085F48-4E26-4CE0-A8F8-B01B6926C94C}" dt="2025-05-19T20:44:38.420" v="4"/>
          <ac:spMkLst>
            <pc:docMk/>
            <pc:sldMk cId="2395413525" sldId="4674"/>
            <ac:spMk id="4" creationId="{307CA39B-DEA1-D6D9-BD06-9D18EEAE6060}"/>
          </ac:spMkLst>
        </pc:spChg>
        <pc:spChg chg="mod">
          <ac:chgData name="Coert van Gemeren" userId="ee94f769-9ead-425e-bee1-f2c948ef7f16" providerId="ADAL" clId="{76085F48-4E26-4CE0-A8F8-B01B6926C94C}" dt="2025-05-19T20:44:38.420" v="4"/>
          <ac:spMkLst>
            <pc:docMk/>
            <pc:sldMk cId="2395413525" sldId="4674"/>
            <ac:spMk id="7" creationId="{5ED90CDD-3FA7-2B23-CFE8-49C1667FEF54}"/>
          </ac:spMkLst>
        </pc:spChg>
      </pc:sldChg>
      <pc:sldChg chg="modSp">
        <pc:chgData name="Coert van Gemeren" userId="ee94f769-9ead-425e-bee1-f2c948ef7f16" providerId="ADAL" clId="{76085F48-4E26-4CE0-A8F8-B01B6926C94C}" dt="2025-05-19T20:44:38.420" v="4"/>
        <pc:sldMkLst>
          <pc:docMk/>
          <pc:sldMk cId="1465786538" sldId="4675"/>
        </pc:sldMkLst>
        <pc:spChg chg="mod">
          <ac:chgData name="Coert van Gemeren" userId="ee94f769-9ead-425e-bee1-f2c948ef7f16" providerId="ADAL" clId="{76085F48-4E26-4CE0-A8F8-B01B6926C94C}" dt="2025-05-19T20:44:38.420" v="4"/>
          <ac:spMkLst>
            <pc:docMk/>
            <pc:sldMk cId="1465786538" sldId="4675"/>
            <ac:spMk id="7" creationId="{DB5D8220-F713-C185-495B-EFF74896A486}"/>
          </ac:spMkLst>
        </pc:spChg>
      </pc:sldChg>
      <pc:sldChg chg="modSp">
        <pc:chgData name="Coert van Gemeren" userId="ee94f769-9ead-425e-bee1-f2c948ef7f16" providerId="ADAL" clId="{76085F48-4E26-4CE0-A8F8-B01B6926C94C}" dt="2025-05-19T20:44:38.420" v="4"/>
        <pc:sldMkLst>
          <pc:docMk/>
          <pc:sldMk cId="1473331427" sldId="4676"/>
        </pc:sldMkLst>
        <pc:spChg chg="mod">
          <ac:chgData name="Coert van Gemeren" userId="ee94f769-9ead-425e-bee1-f2c948ef7f16" providerId="ADAL" clId="{76085F48-4E26-4CE0-A8F8-B01B6926C94C}" dt="2025-05-19T20:44:38.420" v="4"/>
          <ac:spMkLst>
            <pc:docMk/>
            <pc:sldMk cId="1473331427" sldId="4676"/>
            <ac:spMk id="9" creationId="{C2A8DF3E-88B5-7202-C340-7387E1C4BD8E}"/>
          </ac:spMkLst>
        </pc:spChg>
        <pc:spChg chg="mod">
          <ac:chgData name="Coert van Gemeren" userId="ee94f769-9ead-425e-bee1-f2c948ef7f16" providerId="ADAL" clId="{76085F48-4E26-4CE0-A8F8-B01B6926C94C}" dt="2025-05-19T20:44:38.420" v="4"/>
          <ac:spMkLst>
            <pc:docMk/>
            <pc:sldMk cId="1473331427" sldId="4676"/>
            <ac:spMk id="10" creationId="{001A8C0D-97E7-123F-C05B-6A2E30D5EF9F}"/>
          </ac:spMkLst>
        </pc:spChg>
        <pc:spChg chg="mod">
          <ac:chgData name="Coert van Gemeren" userId="ee94f769-9ead-425e-bee1-f2c948ef7f16" providerId="ADAL" clId="{76085F48-4E26-4CE0-A8F8-B01B6926C94C}" dt="2025-05-19T20:44:38.420" v="4"/>
          <ac:spMkLst>
            <pc:docMk/>
            <pc:sldMk cId="1473331427" sldId="4676"/>
            <ac:spMk id="11" creationId="{41FA04E3-D582-CD27-847E-A063A1C63152}"/>
          </ac:spMkLst>
        </pc:spChg>
      </pc:sldChg>
      <pc:sldChg chg="modSp">
        <pc:chgData name="Coert van Gemeren" userId="ee94f769-9ead-425e-bee1-f2c948ef7f16" providerId="ADAL" clId="{76085F48-4E26-4CE0-A8F8-B01B6926C94C}" dt="2025-05-19T20:44:38.420" v="4"/>
        <pc:sldMkLst>
          <pc:docMk/>
          <pc:sldMk cId="1208683510" sldId="4677"/>
        </pc:sldMkLst>
        <pc:spChg chg="mod">
          <ac:chgData name="Coert van Gemeren" userId="ee94f769-9ead-425e-bee1-f2c948ef7f16" providerId="ADAL" clId="{76085F48-4E26-4CE0-A8F8-B01B6926C94C}" dt="2025-05-19T20:44:38.420" v="4"/>
          <ac:spMkLst>
            <pc:docMk/>
            <pc:sldMk cId="1208683510" sldId="4677"/>
            <ac:spMk id="10" creationId="{EFDEA44C-40C2-1EC6-6A7B-97F3CCCEB279}"/>
          </ac:spMkLst>
        </pc:spChg>
        <pc:spChg chg="mod">
          <ac:chgData name="Coert van Gemeren" userId="ee94f769-9ead-425e-bee1-f2c948ef7f16" providerId="ADAL" clId="{76085F48-4E26-4CE0-A8F8-B01B6926C94C}" dt="2025-05-19T20:44:38.420" v="4"/>
          <ac:spMkLst>
            <pc:docMk/>
            <pc:sldMk cId="1208683510" sldId="4677"/>
            <ac:spMk id="11" creationId="{BD470230-B489-EF50-B0C6-6C2528F9E191}"/>
          </ac:spMkLst>
        </pc:spChg>
        <pc:spChg chg="mod">
          <ac:chgData name="Coert van Gemeren" userId="ee94f769-9ead-425e-bee1-f2c948ef7f16" providerId="ADAL" clId="{76085F48-4E26-4CE0-A8F8-B01B6926C94C}" dt="2025-05-19T20:44:38.420" v="4"/>
          <ac:spMkLst>
            <pc:docMk/>
            <pc:sldMk cId="1208683510" sldId="4677"/>
            <ac:spMk id="12" creationId="{1D733CB0-0B80-3A14-86EA-E58F7B845552}"/>
          </ac:spMkLst>
        </pc:spChg>
      </pc:sldChg>
      <pc:sldChg chg="delSp modSp mod">
        <pc:chgData name="Coert van Gemeren" userId="ee94f769-9ead-425e-bee1-f2c948ef7f16" providerId="ADAL" clId="{76085F48-4E26-4CE0-A8F8-B01B6926C94C}" dt="2025-05-19T20:52:05.724" v="32" actId="478"/>
        <pc:sldMkLst>
          <pc:docMk/>
          <pc:sldMk cId="2789539296" sldId="4678"/>
        </pc:sldMkLst>
        <pc:spChg chg="del mod">
          <ac:chgData name="Coert van Gemeren" userId="ee94f769-9ead-425e-bee1-f2c948ef7f16" providerId="ADAL" clId="{76085F48-4E26-4CE0-A8F8-B01B6926C94C}" dt="2025-05-19T20:52:05.724" v="32" actId="478"/>
          <ac:spMkLst>
            <pc:docMk/>
            <pc:sldMk cId="2789539296" sldId="4678"/>
            <ac:spMk id="4" creationId="{F4380D81-F45C-796A-ABF5-36C16065C7C7}"/>
          </ac:spMkLst>
        </pc:spChg>
        <pc:spChg chg="mod">
          <ac:chgData name="Coert van Gemeren" userId="ee94f769-9ead-425e-bee1-f2c948ef7f16" providerId="ADAL" clId="{76085F48-4E26-4CE0-A8F8-B01B6926C94C}" dt="2025-05-19T20:44:38.420" v="4"/>
          <ac:spMkLst>
            <pc:docMk/>
            <pc:sldMk cId="2789539296" sldId="4678"/>
            <ac:spMk id="7" creationId="{927700A6-E2C7-C13E-F398-4E1ADA672381}"/>
          </ac:spMkLst>
        </pc:spChg>
        <pc:picChg chg="mod">
          <ac:chgData name="Coert van Gemeren" userId="ee94f769-9ead-425e-bee1-f2c948ef7f16" providerId="ADAL" clId="{76085F48-4E26-4CE0-A8F8-B01B6926C94C}" dt="2025-05-19T20:51:53.051" v="31" actId="1076"/>
          <ac:picMkLst>
            <pc:docMk/>
            <pc:sldMk cId="2789539296" sldId="4678"/>
            <ac:picMk id="38914" creationId="{0A1E9F48-3583-D7C9-4C3A-3EBC7E7B91D7}"/>
          </ac:picMkLst>
        </pc:picChg>
      </pc:sldChg>
      <pc:sldChg chg="modSp">
        <pc:chgData name="Coert van Gemeren" userId="ee94f769-9ead-425e-bee1-f2c948ef7f16" providerId="ADAL" clId="{76085F48-4E26-4CE0-A8F8-B01B6926C94C}" dt="2025-05-19T20:44:38.420" v="4"/>
        <pc:sldMkLst>
          <pc:docMk/>
          <pc:sldMk cId="4080042813" sldId="4679"/>
        </pc:sldMkLst>
        <pc:spChg chg="mod">
          <ac:chgData name="Coert van Gemeren" userId="ee94f769-9ead-425e-bee1-f2c948ef7f16" providerId="ADAL" clId="{76085F48-4E26-4CE0-A8F8-B01B6926C94C}" dt="2025-05-19T20:44:38.420" v="4"/>
          <ac:spMkLst>
            <pc:docMk/>
            <pc:sldMk cId="4080042813" sldId="4679"/>
            <ac:spMk id="7" creationId="{C2199078-F20A-0186-1064-811A4B10AB29}"/>
          </ac:spMkLst>
        </pc:spChg>
      </pc:sldChg>
      <pc:sldChg chg="modSp">
        <pc:chgData name="Coert van Gemeren" userId="ee94f769-9ead-425e-bee1-f2c948ef7f16" providerId="ADAL" clId="{76085F48-4E26-4CE0-A8F8-B01B6926C94C}" dt="2025-05-19T20:44:38.420" v="4"/>
        <pc:sldMkLst>
          <pc:docMk/>
          <pc:sldMk cId="4286108747" sldId="4680"/>
        </pc:sldMkLst>
        <pc:spChg chg="mod">
          <ac:chgData name="Coert van Gemeren" userId="ee94f769-9ead-425e-bee1-f2c948ef7f16" providerId="ADAL" clId="{76085F48-4E26-4CE0-A8F8-B01B6926C94C}" dt="2025-05-19T20:44:38.420" v="4"/>
          <ac:spMkLst>
            <pc:docMk/>
            <pc:sldMk cId="4286108747" sldId="4680"/>
            <ac:spMk id="2" creationId="{9F77317D-76CB-643A-7BD4-53A6960DE3A6}"/>
          </ac:spMkLst>
        </pc:spChg>
        <pc:spChg chg="mod">
          <ac:chgData name="Coert van Gemeren" userId="ee94f769-9ead-425e-bee1-f2c948ef7f16" providerId="ADAL" clId="{76085F48-4E26-4CE0-A8F8-B01B6926C94C}" dt="2025-05-19T20:44:38.420" v="4"/>
          <ac:spMkLst>
            <pc:docMk/>
            <pc:sldMk cId="4286108747" sldId="4680"/>
            <ac:spMk id="3" creationId="{C46795A0-F820-FFF6-72A9-EAD0E0286D9A}"/>
          </ac:spMkLst>
        </pc:spChg>
        <pc:spChg chg="mod">
          <ac:chgData name="Coert van Gemeren" userId="ee94f769-9ead-425e-bee1-f2c948ef7f16" providerId="ADAL" clId="{76085F48-4E26-4CE0-A8F8-B01B6926C94C}" dt="2025-05-19T20:44:38.420" v="4"/>
          <ac:spMkLst>
            <pc:docMk/>
            <pc:sldMk cId="4286108747" sldId="4680"/>
            <ac:spMk id="5" creationId="{FC711979-2D05-2BA4-EED3-314C74D604AA}"/>
          </ac:spMkLst>
        </pc:spChg>
      </pc:sldChg>
      <pc:sldChg chg="modSp">
        <pc:chgData name="Coert van Gemeren" userId="ee94f769-9ead-425e-bee1-f2c948ef7f16" providerId="ADAL" clId="{76085F48-4E26-4CE0-A8F8-B01B6926C94C}" dt="2025-05-19T20:44:38.420" v="4"/>
        <pc:sldMkLst>
          <pc:docMk/>
          <pc:sldMk cId="1215350317" sldId="4683"/>
        </pc:sldMkLst>
        <pc:spChg chg="mod">
          <ac:chgData name="Coert van Gemeren" userId="ee94f769-9ead-425e-bee1-f2c948ef7f16" providerId="ADAL" clId="{76085F48-4E26-4CE0-A8F8-B01B6926C94C}" dt="2025-05-19T20:44:38.420" v="4"/>
          <ac:spMkLst>
            <pc:docMk/>
            <pc:sldMk cId="1215350317" sldId="4683"/>
            <ac:spMk id="7" creationId="{B869446A-896C-6A5E-B721-9E9590F88533}"/>
          </ac:spMkLst>
        </pc:spChg>
        <pc:spChg chg="mod">
          <ac:chgData name="Coert van Gemeren" userId="ee94f769-9ead-425e-bee1-f2c948ef7f16" providerId="ADAL" clId="{76085F48-4E26-4CE0-A8F8-B01B6926C94C}" dt="2025-05-19T20:44:38.420" v="4"/>
          <ac:spMkLst>
            <pc:docMk/>
            <pc:sldMk cId="1215350317" sldId="4683"/>
            <ac:spMk id="8" creationId="{0E5AE3F5-5C44-A51F-AFFF-A57D1D62AE0E}"/>
          </ac:spMkLst>
        </pc:spChg>
        <pc:spChg chg="mod">
          <ac:chgData name="Coert van Gemeren" userId="ee94f769-9ead-425e-bee1-f2c948ef7f16" providerId="ADAL" clId="{76085F48-4E26-4CE0-A8F8-B01B6926C94C}" dt="2025-05-19T20:44:38.420" v="4"/>
          <ac:spMkLst>
            <pc:docMk/>
            <pc:sldMk cId="1215350317" sldId="4683"/>
            <ac:spMk id="9" creationId="{3B7628E9-72B2-4F21-1A04-1DDAF5ECC637}"/>
          </ac:spMkLst>
        </pc:spChg>
      </pc:sldChg>
      <pc:sldChg chg="modSp">
        <pc:chgData name="Coert van Gemeren" userId="ee94f769-9ead-425e-bee1-f2c948ef7f16" providerId="ADAL" clId="{76085F48-4E26-4CE0-A8F8-B01B6926C94C}" dt="2025-05-19T20:44:38.420" v="4"/>
        <pc:sldMkLst>
          <pc:docMk/>
          <pc:sldMk cId="3403515877" sldId="4771"/>
        </pc:sldMkLst>
        <pc:spChg chg="mod">
          <ac:chgData name="Coert van Gemeren" userId="ee94f769-9ead-425e-bee1-f2c948ef7f16" providerId="ADAL" clId="{76085F48-4E26-4CE0-A8F8-B01B6926C94C}" dt="2025-05-19T20:44:38.420" v="4"/>
          <ac:spMkLst>
            <pc:docMk/>
            <pc:sldMk cId="3403515877" sldId="4771"/>
            <ac:spMk id="4" creationId="{4A94F5E4-0B37-D057-078C-268E07C7EBC5}"/>
          </ac:spMkLst>
        </pc:spChg>
        <pc:spChg chg="mod">
          <ac:chgData name="Coert van Gemeren" userId="ee94f769-9ead-425e-bee1-f2c948ef7f16" providerId="ADAL" clId="{76085F48-4E26-4CE0-A8F8-B01B6926C94C}" dt="2025-05-19T20:44:38.420" v="4"/>
          <ac:spMkLst>
            <pc:docMk/>
            <pc:sldMk cId="3403515877" sldId="4771"/>
            <ac:spMk id="7" creationId="{9801F004-F17D-BDBD-3EFE-B8547283C8E9}"/>
          </ac:spMkLst>
        </pc:spChg>
        <pc:spChg chg="mod">
          <ac:chgData name="Coert van Gemeren" userId="ee94f769-9ead-425e-bee1-f2c948ef7f16" providerId="ADAL" clId="{76085F48-4E26-4CE0-A8F8-B01B6926C94C}" dt="2025-05-19T20:44:38.420" v="4"/>
          <ac:spMkLst>
            <pc:docMk/>
            <pc:sldMk cId="3403515877" sldId="4771"/>
            <ac:spMk id="10" creationId="{54219D5B-6EA7-C2D4-758B-7471933B7B74}"/>
          </ac:spMkLst>
        </pc:spChg>
      </pc:sld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diagrams/_rels/drawing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diagrams/colors1.xml><?xml version="1.0" encoding="utf-8"?>
<dgm:colorsDef xmlns:dgm="http://schemas.openxmlformats.org/drawingml/2006/diagram" xmlns:a="http://schemas.openxmlformats.org/drawingml/2006/main" uniqueId="urn:microsoft.com/office/officeart/2018/5/colors/Iconchunking_neutralbg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a:alpha val="0"/>
      </a:schemeClr>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D5C0EF8-627D-412B-971D-24A0610B15B2}" type="doc">
      <dgm:prSet loTypeId="urn:microsoft.com/office/officeart/2018/2/layout/IconLabelList" loCatId="icon" qsTypeId="urn:microsoft.com/office/officeart/2005/8/quickstyle/simple1" qsCatId="simple" csTypeId="urn:microsoft.com/office/officeart/2018/5/colors/Iconchunking_neutralbg_colorful2" csCatId="colorful" phldr="1"/>
      <dgm:spPr/>
      <dgm:t>
        <a:bodyPr/>
        <a:lstStyle/>
        <a:p>
          <a:endParaRPr lang="en-US"/>
        </a:p>
      </dgm:t>
    </dgm:pt>
    <dgm:pt modelId="{AECA0286-52F5-4F2E-A552-2D841A602238}">
      <dgm:prSet custT="1"/>
      <dgm:spPr/>
      <dgm:t>
        <a:bodyPr/>
        <a:lstStyle/>
        <a:p>
          <a:pPr>
            <a:lnSpc>
              <a:spcPct val="100000"/>
            </a:lnSpc>
          </a:pPr>
          <a:r>
            <a:rPr lang="en-US" sz="2000" b="1" dirty="0">
              <a:latin typeface="Aptos Narrow" panose="020B0004020202020204" pitchFamily="34" charset="0"/>
            </a:rPr>
            <a:t>What is Deep Learning?</a:t>
          </a:r>
        </a:p>
      </dgm:t>
    </dgm:pt>
    <dgm:pt modelId="{818B0696-AB57-4357-86C4-B65E4EEE7004}" type="parTrans" cxnId="{3188D061-28DF-44FC-ADF6-22C6F748A6B9}">
      <dgm:prSet/>
      <dgm:spPr/>
      <dgm:t>
        <a:bodyPr/>
        <a:lstStyle/>
        <a:p>
          <a:endParaRPr lang="en-US" sz="2000" b="1">
            <a:latin typeface="Aptos Narrow" panose="020B0004020202020204" pitchFamily="34" charset="0"/>
          </a:endParaRPr>
        </a:p>
      </dgm:t>
    </dgm:pt>
    <dgm:pt modelId="{5E99C361-B0F0-4A73-9894-38753412569F}" type="sibTrans" cxnId="{3188D061-28DF-44FC-ADF6-22C6F748A6B9}">
      <dgm:prSet/>
      <dgm:spPr/>
      <dgm:t>
        <a:bodyPr/>
        <a:lstStyle/>
        <a:p>
          <a:endParaRPr lang="en-US" sz="2000" b="1">
            <a:latin typeface="Aptos Narrow" panose="020B0004020202020204" pitchFamily="34" charset="0"/>
          </a:endParaRPr>
        </a:p>
      </dgm:t>
    </dgm:pt>
    <dgm:pt modelId="{A0E21E88-C94F-284E-8308-F5034376E8CD}">
      <dgm:prSet custT="1"/>
      <dgm:spPr/>
      <dgm:t>
        <a:bodyPr/>
        <a:lstStyle/>
        <a:p>
          <a:pPr>
            <a:lnSpc>
              <a:spcPct val="100000"/>
            </a:lnSpc>
          </a:pPr>
          <a:r>
            <a:rPr lang="en-US" sz="2000" b="1" dirty="0">
              <a:latin typeface="Aptos Narrow" panose="020B0004020202020204" pitchFamily="34" charset="0"/>
            </a:rPr>
            <a:t>Input data for Neural Networks</a:t>
          </a:r>
        </a:p>
      </dgm:t>
    </dgm:pt>
    <dgm:pt modelId="{10D51A32-26F4-7E4D-AA7E-9A73D8E20F45}" type="sibTrans" cxnId="{DF0358DB-3A76-2343-BD98-51378491C148}">
      <dgm:prSet/>
      <dgm:spPr/>
      <dgm:t>
        <a:bodyPr/>
        <a:lstStyle/>
        <a:p>
          <a:endParaRPr lang="en-GB" sz="2000" b="1">
            <a:latin typeface="Aptos Narrow" panose="020B0004020202020204" pitchFamily="34" charset="0"/>
          </a:endParaRPr>
        </a:p>
      </dgm:t>
    </dgm:pt>
    <dgm:pt modelId="{F4A26842-E0B2-3643-9A84-64F1FFF08EA7}" type="parTrans" cxnId="{DF0358DB-3A76-2343-BD98-51378491C148}">
      <dgm:prSet/>
      <dgm:spPr/>
      <dgm:t>
        <a:bodyPr/>
        <a:lstStyle/>
        <a:p>
          <a:endParaRPr lang="en-GB" sz="2000" b="1">
            <a:latin typeface="Aptos Narrow" panose="020B0004020202020204" pitchFamily="34" charset="0"/>
          </a:endParaRPr>
        </a:p>
      </dgm:t>
    </dgm:pt>
    <dgm:pt modelId="{B8CAA25F-27A2-4C61-8ADE-5F1BE6D955B6}">
      <dgm:prSet custT="1"/>
      <dgm:spPr/>
      <dgm:t>
        <a:bodyPr/>
        <a:lstStyle/>
        <a:p>
          <a:pPr>
            <a:lnSpc>
              <a:spcPct val="100000"/>
            </a:lnSpc>
          </a:pPr>
          <a:r>
            <a:rPr lang="en-GB" sz="2000" b="1" dirty="0">
              <a:latin typeface="Aptos Narrow" panose="020B0004020202020204" pitchFamily="34" charset="0"/>
            </a:rPr>
            <a:t>Programming Platforms</a:t>
          </a:r>
          <a:endParaRPr lang="en-US" sz="2000" b="1" dirty="0">
            <a:latin typeface="Aptos Narrow" panose="020B0004020202020204" pitchFamily="34" charset="0"/>
          </a:endParaRPr>
        </a:p>
      </dgm:t>
    </dgm:pt>
    <dgm:pt modelId="{260A07A3-44E5-45E9-AF2A-39DD2C90F379}" type="sibTrans" cxnId="{0E39C8EA-1427-4FE8-ACF6-E317F87D33F8}">
      <dgm:prSet/>
      <dgm:spPr/>
      <dgm:t>
        <a:bodyPr/>
        <a:lstStyle/>
        <a:p>
          <a:endParaRPr lang="en-US" sz="2000" b="1">
            <a:latin typeface="Aptos Narrow" panose="020B0004020202020204" pitchFamily="34" charset="0"/>
          </a:endParaRPr>
        </a:p>
      </dgm:t>
    </dgm:pt>
    <dgm:pt modelId="{AF7BFB8B-F6F1-4285-ABDD-09A032584160}" type="parTrans" cxnId="{0E39C8EA-1427-4FE8-ACF6-E317F87D33F8}">
      <dgm:prSet/>
      <dgm:spPr/>
      <dgm:t>
        <a:bodyPr/>
        <a:lstStyle/>
        <a:p>
          <a:endParaRPr lang="en-US" sz="2000" b="1">
            <a:latin typeface="Aptos Narrow" panose="020B0004020202020204" pitchFamily="34" charset="0"/>
          </a:endParaRPr>
        </a:p>
      </dgm:t>
    </dgm:pt>
    <dgm:pt modelId="{C5187B18-DF62-0247-8500-EC7795AA206B}">
      <dgm:prSet custT="1"/>
      <dgm:spPr/>
      <dgm:t>
        <a:bodyPr/>
        <a:lstStyle/>
        <a:p>
          <a:pPr>
            <a:lnSpc>
              <a:spcPct val="100000"/>
            </a:lnSpc>
          </a:pPr>
          <a:r>
            <a:rPr lang="en-US" sz="2000" b="1" dirty="0">
              <a:latin typeface="Aptos Narrow" panose="020B0004020202020204" pitchFamily="34" charset="0"/>
            </a:rPr>
            <a:t>Building Deep Learning Models</a:t>
          </a:r>
        </a:p>
      </dgm:t>
    </dgm:pt>
    <dgm:pt modelId="{BAA7BDCD-2063-2044-AC33-C93CB01EBA93}" type="parTrans" cxnId="{4E58B9D6-D10F-1E44-9B5A-A68590C15538}">
      <dgm:prSet/>
      <dgm:spPr/>
      <dgm:t>
        <a:bodyPr/>
        <a:lstStyle/>
        <a:p>
          <a:endParaRPr lang="en-GB" sz="2000" b="1">
            <a:latin typeface="Aptos Narrow" panose="020B0004020202020204" pitchFamily="34" charset="0"/>
          </a:endParaRPr>
        </a:p>
      </dgm:t>
    </dgm:pt>
    <dgm:pt modelId="{7C46A016-617D-A544-8B66-374BAFC1274C}" type="sibTrans" cxnId="{4E58B9D6-D10F-1E44-9B5A-A68590C15538}">
      <dgm:prSet/>
      <dgm:spPr/>
      <dgm:t>
        <a:bodyPr/>
        <a:lstStyle/>
        <a:p>
          <a:endParaRPr lang="en-GB" sz="2000" b="1">
            <a:latin typeface="Aptos Narrow" panose="020B0004020202020204" pitchFamily="34" charset="0"/>
          </a:endParaRPr>
        </a:p>
      </dgm:t>
    </dgm:pt>
    <dgm:pt modelId="{C03CE4E3-4FF8-5F47-B7BD-E1FD30E76F52}">
      <dgm:prSet custT="1"/>
      <dgm:spPr/>
      <dgm:t>
        <a:bodyPr/>
        <a:lstStyle/>
        <a:p>
          <a:pPr>
            <a:lnSpc>
              <a:spcPct val="100000"/>
            </a:lnSpc>
          </a:pPr>
          <a:r>
            <a:rPr lang="en-GB" sz="2000" b="1" dirty="0">
              <a:latin typeface="Aptos Narrow" panose="020B0004020202020204" pitchFamily="34" charset="0"/>
            </a:rPr>
            <a:t>Model Validation</a:t>
          </a:r>
          <a:endParaRPr lang="en-US" sz="2000" b="1" dirty="0">
            <a:latin typeface="Aptos Narrow" panose="020B0004020202020204" pitchFamily="34" charset="0"/>
          </a:endParaRPr>
        </a:p>
      </dgm:t>
    </dgm:pt>
    <dgm:pt modelId="{38125B80-7B1D-494F-BDC7-1CFC25C2F08C}" type="parTrans" cxnId="{65C8B541-E662-2641-A65A-07336F052519}">
      <dgm:prSet/>
      <dgm:spPr/>
      <dgm:t>
        <a:bodyPr/>
        <a:lstStyle/>
        <a:p>
          <a:endParaRPr lang="en-GB" sz="2000" b="1">
            <a:latin typeface="Aptos Narrow" panose="020B0004020202020204" pitchFamily="34" charset="0"/>
          </a:endParaRPr>
        </a:p>
      </dgm:t>
    </dgm:pt>
    <dgm:pt modelId="{07609723-C8DC-934D-9812-4DA7F5CFEB6B}" type="sibTrans" cxnId="{65C8B541-E662-2641-A65A-07336F052519}">
      <dgm:prSet/>
      <dgm:spPr/>
      <dgm:t>
        <a:bodyPr/>
        <a:lstStyle/>
        <a:p>
          <a:endParaRPr lang="en-GB" sz="2000" b="1">
            <a:latin typeface="Aptos Narrow" panose="020B0004020202020204" pitchFamily="34" charset="0"/>
          </a:endParaRPr>
        </a:p>
      </dgm:t>
    </dgm:pt>
    <dgm:pt modelId="{3024C295-A03C-412C-9933-B1C75E4A5781}" type="pres">
      <dgm:prSet presAssocID="{9D5C0EF8-627D-412B-971D-24A0610B15B2}" presName="root" presStyleCnt="0">
        <dgm:presLayoutVars>
          <dgm:dir/>
          <dgm:resizeHandles val="exact"/>
        </dgm:presLayoutVars>
      </dgm:prSet>
      <dgm:spPr/>
    </dgm:pt>
    <dgm:pt modelId="{C2A2407F-7662-4DF1-87E7-D6DF6960FCF7}" type="pres">
      <dgm:prSet presAssocID="{AECA0286-52F5-4F2E-A552-2D841A602238}" presName="compNode" presStyleCnt="0"/>
      <dgm:spPr/>
    </dgm:pt>
    <dgm:pt modelId="{4AC38F15-3020-4045-BDD4-1ABD8693A73D}" type="pres">
      <dgm:prSet presAssocID="{AECA0286-52F5-4F2E-A552-2D841A602238}"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hought bubble"/>
        </a:ext>
      </dgm:extLst>
    </dgm:pt>
    <dgm:pt modelId="{E62C6DC7-2769-4FF6-8267-01C2C6E4AC33}" type="pres">
      <dgm:prSet presAssocID="{AECA0286-52F5-4F2E-A552-2D841A602238}" presName="spaceRect" presStyleCnt="0"/>
      <dgm:spPr/>
    </dgm:pt>
    <dgm:pt modelId="{9D9B6433-9018-439B-BA3A-6C06D2DE97B3}" type="pres">
      <dgm:prSet presAssocID="{AECA0286-52F5-4F2E-A552-2D841A602238}" presName="textRect" presStyleLbl="revTx" presStyleIdx="0" presStyleCnt="5">
        <dgm:presLayoutVars>
          <dgm:chMax val="1"/>
          <dgm:chPref val="1"/>
        </dgm:presLayoutVars>
      </dgm:prSet>
      <dgm:spPr/>
    </dgm:pt>
    <dgm:pt modelId="{115E89CF-FC38-4A29-997F-8E72A4D869EB}" type="pres">
      <dgm:prSet presAssocID="{5E99C361-B0F0-4A73-9894-38753412569F}" presName="sibTrans" presStyleCnt="0"/>
      <dgm:spPr/>
    </dgm:pt>
    <dgm:pt modelId="{D2A5B5E0-82F5-419E-96B7-3842CE93B089}" type="pres">
      <dgm:prSet presAssocID="{C5187B18-DF62-0247-8500-EC7795AA206B}" presName="compNode" presStyleCnt="0"/>
      <dgm:spPr/>
    </dgm:pt>
    <dgm:pt modelId="{40F9F2A0-EE17-4B71-849C-32FACE2D9BAF}" type="pres">
      <dgm:prSet presAssocID="{C5187B18-DF62-0247-8500-EC7795AA206B}"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atabase"/>
        </a:ext>
      </dgm:extLst>
    </dgm:pt>
    <dgm:pt modelId="{544D7ED7-7609-40F9-BCF6-4019A8D74587}" type="pres">
      <dgm:prSet presAssocID="{C5187B18-DF62-0247-8500-EC7795AA206B}" presName="spaceRect" presStyleCnt="0"/>
      <dgm:spPr/>
    </dgm:pt>
    <dgm:pt modelId="{ADA88BB6-E9CC-4D79-B273-AED01D8009D1}" type="pres">
      <dgm:prSet presAssocID="{C5187B18-DF62-0247-8500-EC7795AA206B}" presName="textRect" presStyleLbl="revTx" presStyleIdx="1" presStyleCnt="5">
        <dgm:presLayoutVars>
          <dgm:chMax val="1"/>
          <dgm:chPref val="1"/>
        </dgm:presLayoutVars>
      </dgm:prSet>
      <dgm:spPr/>
    </dgm:pt>
    <dgm:pt modelId="{73695B46-AC66-4ACC-84AD-3035ADBEA335}" type="pres">
      <dgm:prSet presAssocID="{7C46A016-617D-A544-8B66-374BAFC1274C}" presName="sibTrans" presStyleCnt="0"/>
      <dgm:spPr/>
    </dgm:pt>
    <dgm:pt modelId="{81BE6CC4-519D-4EF7-8004-FA731A31EF7E}" type="pres">
      <dgm:prSet presAssocID="{A0E21E88-C94F-284E-8308-F5034376E8CD}" presName="compNode" presStyleCnt="0"/>
      <dgm:spPr/>
    </dgm:pt>
    <dgm:pt modelId="{01C15E95-BFBE-4993-BF38-115A5E28E967}" type="pres">
      <dgm:prSet presAssocID="{A0E21E88-C94F-284E-8308-F5034376E8CD}"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rain"/>
        </a:ext>
      </dgm:extLst>
    </dgm:pt>
    <dgm:pt modelId="{CDA3F198-B9F8-4F7E-8CFE-41B5EC149FD9}" type="pres">
      <dgm:prSet presAssocID="{A0E21E88-C94F-284E-8308-F5034376E8CD}" presName="spaceRect" presStyleCnt="0"/>
      <dgm:spPr/>
    </dgm:pt>
    <dgm:pt modelId="{3A6E6481-C92D-4C9F-83CB-F8E6CACF2F06}" type="pres">
      <dgm:prSet presAssocID="{A0E21E88-C94F-284E-8308-F5034376E8CD}" presName="textRect" presStyleLbl="revTx" presStyleIdx="2" presStyleCnt="5">
        <dgm:presLayoutVars>
          <dgm:chMax val="1"/>
          <dgm:chPref val="1"/>
        </dgm:presLayoutVars>
      </dgm:prSet>
      <dgm:spPr/>
    </dgm:pt>
    <dgm:pt modelId="{10D5FDE5-C5B4-4004-B855-4185F39C51E6}" type="pres">
      <dgm:prSet presAssocID="{10D51A32-26F4-7E4D-AA7E-9A73D8E20F45}" presName="sibTrans" presStyleCnt="0"/>
      <dgm:spPr/>
    </dgm:pt>
    <dgm:pt modelId="{190C43DC-7B86-47AF-8CDD-DC10F7778838}" type="pres">
      <dgm:prSet presAssocID="{C03CE4E3-4FF8-5F47-B7BD-E1FD30E76F52}" presName="compNode" presStyleCnt="0"/>
      <dgm:spPr/>
    </dgm:pt>
    <dgm:pt modelId="{FC90905D-B8B1-414C-82D1-90D087AEA322}" type="pres">
      <dgm:prSet presAssocID="{C03CE4E3-4FF8-5F47-B7BD-E1FD30E76F52}"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loud Computing"/>
        </a:ext>
      </dgm:extLst>
    </dgm:pt>
    <dgm:pt modelId="{4C29752B-9ED8-425E-86DD-170262BA6D24}" type="pres">
      <dgm:prSet presAssocID="{C03CE4E3-4FF8-5F47-B7BD-E1FD30E76F52}" presName="spaceRect" presStyleCnt="0"/>
      <dgm:spPr/>
    </dgm:pt>
    <dgm:pt modelId="{62D1FA4B-34E1-42BA-B841-2474EFF852CB}" type="pres">
      <dgm:prSet presAssocID="{C03CE4E3-4FF8-5F47-B7BD-E1FD30E76F52}" presName="textRect" presStyleLbl="revTx" presStyleIdx="3" presStyleCnt="5">
        <dgm:presLayoutVars>
          <dgm:chMax val="1"/>
          <dgm:chPref val="1"/>
        </dgm:presLayoutVars>
      </dgm:prSet>
      <dgm:spPr/>
    </dgm:pt>
    <dgm:pt modelId="{57E86950-5802-4979-8859-5FFED802D226}" type="pres">
      <dgm:prSet presAssocID="{07609723-C8DC-934D-9812-4DA7F5CFEB6B}" presName="sibTrans" presStyleCnt="0"/>
      <dgm:spPr/>
    </dgm:pt>
    <dgm:pt modelId="{61B318B9-A57D-44AD-8A31-D4B94E69CF81}" type="pres">
      <dgm:prSet presAssocID="{B8CAA25F-27A2-4C61-8ADE-5F1BE6D955B6}" presName="compNode" presStyleCnt="0"/>
      <dgm:spPr/>
    </dgm:pt>
    <dgm:pt modelId="{B78EE9C3-BE52-4A16-8802-3277D526B46F}" type="pres">
      <dgm:prSet presAssocID="{B8CAA25F-27A2-4C61-8ADE-5F1BE6D955B6}"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Brain in head"/>
        </a:ext>
      </dgm:extLst>
    </dgm:pt>
    <dgm:pt modelId="{85C14BFB-803A-4384-AC7C-A47582373153}" type="pres">
      <dgm:prSet presAssocID="{B8CAA25F-27A2-4C61-8ADE-5F1BE6D955B6}" presName="spaceRect" presStyleCnt="0"/>
      <dgm:spPr/>
    </dgm:pt>
    <dgm:pt modelId="{8C0D6218-0543-4AD2-A0BC-EA2B675B04F8}" type="pres">
      <dgm:prSet presAssocID="{B8CAA25F-27A2-4C61-8ADE-5F1BE6D955B6}" presName="textRect" presStyleLbl="revTx" presStyleIdx="4" presStyleCnt="5">
        <dgm:presLayoutVars>
          <dgm:chMax val="1"/>
          <dgm:chPref val="1"/>
        </dgm:presLayoutVars>
      </dgm:prSet>
      <dgm:spPr/>
    </dgm:pt>
  </dgm:ptLst>
  <dgm:cxnLst>
    <dgm:cxn modelId="{F1E23005-19C7-F14A-B725-41B280F86716}" type="presOf" srcId="{A0E21E88-C94F-284E-8308-F5034376E8CD}" destId="{3A6E6481-C92D-4C9F-83CB-F8E6CACF2F06}" srcOrd="0" destOrd="0" presId="urn:microsoft.com/office/officeart/2018/2/layout/IconLabelList"/>
    <dgm:cxn modelId="{E9BC6606-095B-F940-9059-F4E4E7CEB8A5}" type="presOf" srcId="{AECA0286-52F5-4F2E-A552-2D841A602238}" destId="{9D9B6433-9018-439B-BA3A-6C06D2DE97B3}" srcOrd="0" destOrd="0" presId="urn:microsoft.com/office/officeart/2018/2/layout/IconLabelList"/>
    <dgm:cxn modelId="{65C8B541-E662-2641-A65A-07336F052519}" srcId="{9D5C0EF8-627D-412B-971D-24A0610B15B2}" destId="{C03CE4E3-4FF8-5F47-B7BD-E1FD30E76F52}" srcOrd="3" destOrd="0" parTransId="{38125B80-7B1D-494F-BDC7-1CFC25C2F08C}" sibTransId="{07609723-C8DC-934D-9812-4DA7F5CFEB6B}"/>
    <dgm:cxn modelId="{3188D061-28DF-44FC-ADF6-22C6F748A6B9}" srcId="{9D5C0EF8-627D-412B-971D-24A0610B15B2}" destId="{AECA0286-52F5-4F2E-A552-2D841A602238}" srcOrd="0" destOrd="0" parTransId="{818B0696-AB57-4357-86C4-B65E4EEE7004}" sibTransId="{5E99C361-B0F0-4A73-9894-38753412569F}"/>
    <dgm:cxn modelId="{BEABD070-209B-F84A-B1FC-44381B7C89C2}" type="presOf" srcId="{B8CAA25F-27A2-4C61-8ADE-5F1BE6D955B6}" destId="{8C0D6218-0543-4AD2-A0BC-EA2B675B04F8}" srcOrd="0" destOrd="0" presId="urn:microsoft.com/office/officeart/2018/2/layout/IconLabelList"/>
    <dgm:cxn modelId="{5A2CA3CA-EBFB-7540-B996-97E08ECCA2E1}" type="presOf" srcId="{9D5C0EF8-627D-412B-971D-24A0610B15B2}" destId="{3024C295-A03C-412C-9933-B1C75E4A5781}" srcOrd="0" destOrd="0" presId="urn:microsoft.com/office/officeart/2018/2/layout/IconLabelList"/>
    <dgm:cxn modelId="{6AB31BD1-EEFB-EB42-B71C-2E476DF6A194}" type="presOf" srcId="{C03CE4E3-4FF8-5F47-B7BD-E1FD30E76F52}" destId="{62D1FA4B-34E1-42BA-B841-2474EFF852CB}" srcOrd="0" destOrd="0" presId="urn:microsoft.com/office/officeart/2018/2/layout/IconLabelList"/>
    <dgm:cxn modelId="{F1D05AD3-7907-7043-BCBB-CA6CD27D6327}" type="presOf" srcId="{C5187B18-DF62-0247-8500-EC7795AA206B}" destId="{ADA88BB6-E9CC-4D79-B273-AED01D8009D1}" srcOrd="0" destOrd="0" presId="urn:microsoft.com/office/officeart/2018/2/layout/IconLabelList"/>
    <dgm:cxn modelId="{4E58B9D6-D10F-1E44-9B5A-A68590C15538}" srcId="{9D5C0EF8-627D-412B-971D-24A0610B15B2}" destId="{C5187B18-DF62-0247-8500-EC7795AA206B}" srcOrd="1" destOrd="0" parTransId="{BAA7BDCD-2063-2044-AC33-C93CB01EBA93}" sibTransId="{7C46A016-617D-A544-8B66-374BAFC1274C}"/>
    <dgm:cxn modelId="{DF0358DB-3A76-2343-BD98-51378491C148}" srcId="{9D5C0EF8-627D-412B-971D-24A0610B15B2}" destId="{A0E21E88-C94F-284E-8308-F5034376E8CD}" srcOrd="2" destOrd="0" parTransId="{F4A26842-E0B2-3643-9A84-64F1FFF08EA7}" sibTransId="{10D51A32-26F4-7E4D-AA7E-9A73D8E20F45}"/>
    <dgm:cxn modelId="{0E39C8EA-1427-4FE8-ACF6-E317F87D33F8}" srcId="{9D5C0EF8-627D-412B-971D-24A0610B15B2}" destId="{B8CAA25F-27A2-4C61-8ADE-5F1BE6D955B6}" srcOrd="4" destOrd="0" parTransId="{AF7BFB8B-F6F1-4285-ABDD-09A032584160}" sibTransId="{260A07A3-44E5-45E9-AF2A-39DD2C90F379}"/>
    <dgm:cxn modelId="{64C6613C-1B9D-5244-B732-17295B0A4CDA}" type="presParOf" srcId="{3024C295-A03C-412C-9933-B1C75E4A5781}" destId="{C2A2407F-7662-4DF1-87E7-D6DF6960FCF7}" srcOrd="0" destOrd="0" presId="urn:microsoft.com/office/officeart/2018/2/layout/IconLabelList"/>
    <dgm:cxn modelId="{74BC4F45-F32F-604D-8393-44F19FFE8339}" type="presParOf" srcId="{C2A2407F-7662-4DF1-87E7-D6DF6960FCF7}" destId="{4AC38F15-3020-4045-BDD4-1ABD8693A73D}" srcOrd="0" destOrd="0" presId="urn:microsoft.com/office/officeart/2018/2/layout/IconLabelList"/>
    <dgm:cxn modelId="{46D8A060-313A-144B-9ACC-AC2CA5027F68}" type="presParOf" srcId="{C2A2407F-7662-4DF1-87E7-D6DF6960FCF7}" destId="{E62C6DC7-2769-4FF6-8267-01C2C6E4AC33}" srcOrd="1" destOrd="0" presId="urn:microsoft.com/office/officeart/2018/2/layout/IconLabelList"/>
    <dgm:cxn modelId="{AC30FB23-B9F4-5945-B297-A9FBF563E91C}" type="presParOf" srcId="{C2A2407F-7662-4DF1-87E7-D6DF6960FCF7}" destId="{9D9B6433-9018-439B-BA3A-6C06D2DE97B3}" srcOrd="2" destOrd="0" presId="urn:microsoft.com/office/officeart/2018/2/layout/IconLabelList"/>
    <dgm:cxn modelId="{7A79AF26-D77C-BB47-99A6-D1DE7B8A3A41}" type="presParOf" srcId="{3024C295-A03C-412C-9933-B1C75E4A5781}" destId="{115E89CF-FC38-4A29-997F-8E72A4D869EB}" srcOrd="1" destOrd="0" presId="urn:microsoft.com/office/officeart/2018/2/layout/IconLabelList"/>
    <dgm:cxn modelId="{E954B81F-02E9-034D-8A23-8D4E1C57D583}" type="presParOf" srcId="{3024C295-A03C-412C-9933-B1C75E4A5781}" destId="{D2A5B5E0-82F5-419E-96B7-3842CE93B089}" srcOrd="2" destOrd="0" presId="urn:microsoft.com/office/officeart/2018/2/layout/IconLabelList"/>
    <dgm:cxn modelId="{14F59345-EF24-D54D-ABD8-BDF355AEA25E}" type="presParOf" srcId="{D2A5B5E0-82F5-419E-96B7-3842CE93B089}" destId="{40F9F2A0-EE17-4B71-849C-32FACE2D9BAF}" srcOrd="0" destOrd="0" presId="urn:microsoft.com/office/officeart/2018/2/layout/IconLabelList"/>
    <dgm:cxn modelId="{D5AA93FA-B25A-8741-B485-543542BA0049}" type="presParOf" srcId="{D2A5B5E0-82F5-419E-96B7-3842CE93B089}" destId="{544D7ED7-7609-40F9-BCF6-4019A8D74587}" srcOrd="1" destOrd="0" presId="urn:microsoft.com/office/officeart/2018/2/layout/IconLabelList"/>
    <dgm:cxn modelId="{9CBF23DA-FAC5-AC49-BA76-6563D14B8138}" type="presParOf" srcId="{D2A5B5E0-82F5-419E-96B7-3842CE93B089}" destId="{ADA88BB6-E9CC-4D79-B273-AED01D8009D1}" srcOrd="2" destOrd="0" presId="urn:microsoft.com/office/officeart/2018/2/layout/IconLabelList"/>
    <dgm:cxn modelId="{7EDDB8F4-BF4B-994D-9931-9CF88087F112}" type="presParOf" srcId="{3024C295-A03C-412C-9933-B1C75E4A5781}" destId="{73695B46-AC66-4ACC-84AD-3035ADBEA335}" srcOrd="3" destOrd="0" presId="urn:microsoft.com/office/officeart/2018/2/layout/IconLabelList"/>
    <dgm:cxn modelId="{EA46A8DF-DC1E-F847-8628-43AB1337277C}" type="presParOf" srcId="{3024C295-A03C-412C-9933-B1C75E4A5781}" destId="{81BE6CC4-519D-4EF7-8004-FA731A31EF7E}" srcOrd="4" destOrd="0" presId="urn:microsoft.com/office/officeart/2018/2/layout/IconLabelList"/>
    <dgm:cxn modelId="{3B020160-28EC-A74E-A755-DD456CFFA44B}" type="presParOf" srcId="{81BE6CC4-519D-4EF7-8004-FA731A31EF7E}" destId="{01C15E95-BFBE-4993-BF38-115A5E28E967}" srcOrd="0" destOrd="0" presId="urn:microsoft.com/office/officeart/2018/2/layout/IconLabelList"/>
    <dgm:cxn modelId="{C95A6EDE-BD94-5149-AFAB-A4238BDD559C}" type="presParOf" srcId="{81BE6CC4-519D-4EF7-8004-FA731A31EF7E}" destId="{CDA3F198-B9F8-4F7E-8CFE-41B5EC149FD9}" srcOrd="1" destOrd="0" presId="urn:microsoft.com/office/officeart/2018/2/layout/IconLabelList"/>
    <dgm:cxn modelId="{5347F30B-4F13-BF43-B6A0-4FE07B6C824A}" type="presParOf" srcId="{81BE6CC4-519D-4EF7-8004-FA731A31EF7E}" destId="{3A6E6481-C92D-4C9F-83CB-F8E6CACF2F06}" srcOrd="2" destOrd="0" presId="urn:microsoft.com/office/officeart/2018/2/layout/IconLabelList"/>
    <dgm:cxn modelId="{3CD9A283-727C-BF4C-828F-DC849102256F}" type="presParOf" srcId="{3024C295-A03C-412C-9933-B1C75E4A5781}" destId="{10D5FDE5-C5B4-4004-B855-4185F39C51E6}" srcOrd="5" destOrd="0" presId="urn:microsoft.com/office/officeart/2018/2/layout/IconLabelList"/>
    <dgm:cxn modelId="{0B41B9D7-4C9F-AF48-8DFB-42C72B6FA08B}" type="presParOf" srcId="{3024C295-A03C-412C-9933-B1C75E4A5781}" destId="{190C43DC-7B86-47AF-8CDD-DC10F7778838}" srcOrd="6" destOrd="0" presId="urn:microsoft.com/office/officeart/2018/2/layout/IconLabelList"/>
    <dgm:cxn modelId="{B1A4F500-4D51-7643-8AC0-8794BC1BC851}" type="presParOf" srcId="{190C43DC-7B86-47AF-8CDD-DC10F7778838}" destId="{FC90905D-B8B1-414C-82D1-90D087AEA322}" srcOrd="0" destOrd="0" presId="urn:microsoft.com/office/officeart/2018/2/layout/IconLabelList"/>
    <dgm:cxn modelId="{8D9ED149-9AD4-C243-919E-BDDC71BA89F7}" type="presParOf" srcId="{190C43DC-7B86-47AF-8CDD-DC10F7778838}" destId="{4C29752B-9ED8-425E-86DD-170262BA6D24}" srcOrd="1" destOrd="0" presId="urn:microsoft.com/office/officeart/2018/2/layout/IconLabelList"/>
    <dgm:cxn modelId="{01E0D70B-C933-5A4A-B8BE-8393EE67CA33}" type="presParOf" srcId="{190C43DC-7B86-47AF-8CDD-DC10F7778838}" destId="{62D1FA4B-34E1-42BA-B841-2474EFF852CB}" srcOrd="2" destOrd="0" presId="urn:microsoft.com/office/officeart/2018/2/layout/IconLabelList"/>
    <dgm:cxn modelId="{3DE18D40-3AF2-3241-B61E-6252E545B3DF}" type="presParOf" srcId="{3024C295-A03C-412C-9933-B1C75E4A5781}" destId="{57E86950-5802-4979-8859-5FFED802D226}" srcOrd="7" destOrd="0" presId="urn:microsoft.com/office/officeart/2018/2/layout/IconLabelList"/>
    <dgm:cxn modelId="{53C717CF-1291-8149-877D-8FE219BDBD44}" type="presParOf" srcId="{3024C295-A03C-412C-9933-B1C75E4A5781}" destId="{61B318B9-A57D-44AD-8A31-D4B94E69CF81}" srcOrd="8" destOrd="0" presId="urn:microsoft.com/office/officeart/2018/2/layout/IconLabelList"/>
    <dgm:cxn modelId="{9184AEBB-AA48-3D4B-A437-44F30E763DD1}" type="presParOf" srcId="{61B318B9-A57D-44AD-8A31-D4B94E69CF81}" destId="{B78EE9C3-BE52-4A16-8802-3277D526B46F}" srcOrd="0" destOrd="0" presId="urn:microsoft.com/office/officeart/2018/2/layout/IconLabelList"/>
    <dgm:cxn modelId="{0C78DA51-C6B1-B644-B56E-5B7FBE37F896}" type="presParOf" srcId="{61B318B9-A57D-44AD-8A31-D4B94E69CF81}" destId="{85C14BFB-803A-4384-AC7C-A47582373153}" srcOrd="1" destOrd="0" presId="urn:microsoft.com/office/officeart/2018/2/layout/IconLabelList"/>
    <dgm:cxn modelId="{C5C58925-4842-2344-86DA-F97F34E8BA01}" type="presParOf" srcId="{61B318B9-A57D-44AD-8A31-D4B94E69CF81}" destId="{8C0D6218-0543-4AD2-A0BC-EA2B675B04F8}"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AC38F15-3020-4045-BDD4-1ABD8693A73D}">
      <dsp:nvSpPr>
        <dsp:cNvPr id="0" name=""/>
        <dsp:cNvSpPr/>
      </dsp:nvSpPr>
      <dsp:spPr>
        <a:xfrm>
          <a:off x="663956" y="1063469"/>
          <a:ext cx="810000" cy="81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D9B6433-9018-439B-BA3A-6C06D2DE97B3}">
      <dsp:nvSpPr>
        <dsp:cNvPr id="0" name=""/>
        <dsp:cNvSpPr/>
      </dsp:nvSpPr>
      <dsp:spPr>
        <a:xfrm>
          <a:off x="168956" y="2257806"/>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pPr>
          <a:r>
            <a:rPr lang="en-US" sz="2000" b="1" kern="1200" dirty="0">
              <a:latin typeface="Aptos Narrow" panose="020B0004020202020204" pitchFamily="34" charset="0"/>
            </a:rPr>
            <a:t>What is Deep Learning?</a:t>
          </a:r>
        </a:p>
      </dsp:txBody>
      <dsp:txXfrm>
        <a:off x="168956" y="2257806"/>
        <a:ext cx="1800000" cy="720000"/>
      </dsp:txXfrm>
    </dsp:sp>
    <dsp:sp modelId="{40F9F2A0-EE17-4B71-849C-32FACE2D9BAF}">
      <dsp:nvSpPr>
        <dsp:cNvPr id="0" name=""/>
        <dsp:cNvSpPr/>
      </dsp:nvSpPr>
      <dsp:spPr>
        <a:xfrm>
          <a:off x="2778956" y="1063469"/>
          <a:ext cx="810000" cy="81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DA88BB6-E9CC-4D79-B273-AED01D8009D1}">
      <dsp:nvSpPr>
        <dsp:cNvPr id="0" name=""/>
        <dsp:cNvSpPr/>
      </dsp:nvSpPr>
      <dsp:spPr>
        <a:xfrm>
          <a:off x="2283956" y="2257806"/>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pPr>
          <a:r>
            <a:rPr lang="en-US" sz="2000" b="1" kern="1200" dirty="0">
              <a:latin typeface="Aptos Narrow" panose="020B0004020202020204" pitchFamily="34" charset="0"/>
            </a:rPr>
            <a:t>Building Deep Learning Models</a:t>
          </a:r>
        </a:p>
      </dsp:txBody>
      <dsp:txXfrm>
        <a:off x="2283956" y="2257806"/>
        <a:ext cx="1800000" cy="720000"/>
      </dsp:txXfrm>
    </dsp:sp>
    <dsp:sp modelId="{01C15E95-BFBE-4993-BF38-115A5E28E967}">
      <dsp:nvSpPr>
        <dsp:cNvPr id="0" name=""/>
        <dsp:cNvSpPr/>
      </dsp:nvSpPr>
      <dsp:spPr>
        <a:xfrm>
          <a:off x="4893956" y="1063469"/>
          <a:ext cx="810000" cy="81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A6E6481-C92D-4C9F-83CB-F8E6CACF2F06}">
      <dsp:nvSpPr>
        <dsp:cNvPr id="0" name=""/>
        <dsp:cNvSpPr/>
      </dsp:nvSpPr>
      <dsp:spPr>
        <a:xfrm>
          <a:off x="4398956" y="2257806"/>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pPr>
          <a:r>
            <a:rPr lang="en-US" sz="2000" b="1" kern="1200" dirty="0">
              <a:latin typeface="Aptos Narrow" panose="020B0004020202020204" pitchFamily="34" charset="0"/>
            </a:rPr>
            <a:t>Input data for Neural Networks</a:t>
          </a:r>
        </a:p>
      </dsp:txBody>
      <dsp:txXfrm>
        <a:off x="4398956" y="2257806"/>
        <a:ext cx="1800000" cy="720000"/>
      </dsp:txXfrm>
    </dsp:sp>
    <dsp:sp modelId="{FC90905D-B8B1-414C-82D1-90D087AEA322}">
      <dsp:nvSpPr>
        <dsp:cNvPr id="0" name=""/>
        <dsp:cNvSpPr/>
      </dsp:nvSpPr>
      <dsp:spPr>
        <a:xfrm>
          <a:off x="1721456" y="3427806"/>
          <a:ext cx="810000" cy="810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2D1FA4B-34E1-42BA-B841-2474EFF852CB}">
      <dsp:nvSpPr>
        <dsp:cNvPr id="0" name=""/>
        <dsp:cNvSpPr/>
      </dsp:nvSpPr>
      <dsp:spPr>
        <a:xfrm>
          <a:off x="1226456" y="4622143"/>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pPr>
          <a:r>
            <a:rPr lang="en-GB" sz="2000" b="1" kern="1200" dirty="0">
              <a:latin typeface="Aptos Narrow" panose="020B0004020202020204" pitchFamily="34" charset="0"/>
            </a:rPr>
            <a:t>Model Validation</a:t>
          </a:r>
          <a:endParaRPr lang="en-US" sz="2000" b="1" kern="1200" dirty="0">
            <a:latin typeface="Aptos Narrow" panose="020B0004020202020204" pitchFamily="34" charset="0"/>
          </a:endParaRPr>
        </a:p>
      </dsp:txBody>
      <dsp:txXfrm>
        <a:off x="1226456" y="4622143"/>
        <a:ext cx="1800000" cy="720000"/>
      </dsp:txXfrm>
    </dsp:sp>
    <dsp:sp modelId="{B78EE9C3-BE52-4A16-8802-3277D526B46F}">
      <dsp:nvSpPr>
        <dsp:cNvPr id="0" name=""/>
        <dsp:cNvSpPr/>
      </dsp:nvSpPr>
      <dsp:spPr>
        <a:xfrm>
          <a:off x="3836456" y="3427806"/>
          <a:ext cx="810000" cy="81000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C0D6218-0543-4AD2-A0BC-EA2B675B04F8}">
      <dsp:nvSpPr>
        <dsp:cNvPr id="0" name=""/>
        <dsp:cNvSpPr/>
      </dsp:nvSpPr>
      <dsp:spPr>
        <a:xfrm>
          <a:off x="3341456" y="4622143"/>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pPr>
          <a:r>
            <a:rPr lang="en-GB" sz="2000" b="1" kern="1200" dirty="0">
              <a:latin typeface="Aptos Narrow" panose="020B0004020202020204" pitchFamily="34" charset="0"/>
            </a:rPr>
            <a:t>Programming Platforms</a:t>
          </a:r>
          <a:endParaRPr lang="en-US" sz="2000" b="1" kern="1200" dirty="0">
            <a:latin typeface="Aptos Narrow" panose="020B0004020202020204" pitchFamily="34" charset="0"/>
          </a:endParaRPr>
        </a:p>
      </dsp:txBody>
      <dsp:txXfrm>
        <a:off x="3341456" y="4622143"/>
        <a:ext cx="1800000" cy="720000"/>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664E466-4706-4642-8FDA-5D19F7320651}" type="datetimeFigureOut">
              <a:rPr lang="nl-NL" smtClean="0"/>
              <a:t>19-5-2025</a:t>
            </a:fld>
            <a:endParaRPr lang="nl-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nl-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7E14C78-8C0F-0446-9730-767E6532C61D}" type="slidenum">
              <a:rPr lang="nl-NL" smtClean="0"/>
              <a:t>‹#›</a:t>
            </a:fld>
            <a:endParaRPr lang="nl-NL"/>
          </a:p>
        </p:txBody>
      </p:sp>
    </p:spTree>
    <p:extLst>
      <p:ext uri="{BB962C8B-B14F-4D97-AF65-F5344CB8AC3E}">
        <p14:creationId xmlns:p14="http://schemas.microsoft.com/office/powerpoint/2010/main" val="20775536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builtin.com/machine-learning/cost-function" TargetMode="External"/><Relationship Id="rId2" Type="http://schemas.openxmlformats.org/officeDocument/2006/relationships/slide" Target="../slides/slide22.xml"/><Relationship Id="rId1" Type="http://schemas.openxmlformats.org/officeDocument/2006/relationships/notesMaster" Target="../notesMasters/notesMaster1.xml"/><Relationship Id="rId4" Type="http://schemas.openxmlformats.org/officeDocument/2006/relationships/hyperlink" Target="https://builtin.com/machine-learning/backpropagation-neural-network" TargetMode="Externa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www.scribbr.com/statistics/confidence-interval/" TargetMode="External"/><Relationship Id="rId2" Type="http://schemas.openxmlformats.org/officeDocument/2006/relationships/slide" Target="../slides/slide42.xml"/><Relationship Id="rId1" Type="http://schemas.openxmlformats.org/officeDocument/2006/relationships/notesMaster" Target="../notesMasters/notesMaster1.xml"/><Relationship Id="rId5" Type="http://schemas.openxmlformats.org/officeDocument/2006/relationships/hyperlink" Target="https://www.qualtrics.com/uk/experience-management/research/determine-sample-size/" TargetMode="External"/><Relationship Id="rId4" Type="http://schemas.openxmlformats.org/officeDocument/2006/relationships/hyperlink" Target="https://www.scribbr.com/statistics/standard-deviation/" TargetMode="Externa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www.scribbr.com/statistics/confidence-interval/" TargetMode="External"/><Relationship Id="rId2" Type="http://schemas.openxmlformats.org/officeDocument/2006/relationships/slide" Target="../slides/slide43.xml"/><Relationship Id="rId1" Type="http://schemas.openxmlformats.org/officeDocument/2006/relationships/notesMaster" Target="../notesMasters/notesMaster1.xml"/><Relationship Id="rId5" Type="http://schemas.openxmlformats.org/officeDocument/2006/relationships/hyperlink" Target="https://www.qualtrics.com/uk/experience-management/research/determine-sample-size/" TargetMode="External"/><Relationship Id="rId4" Type="http://schemas.openxmlformats.org/officeDocument/2006/relationships/hyperlink" Target="https://www.scribbr.com/statistics/standard-deviation/"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ts val="1350"/>
              </a:lnSpc>
            </a:pPr>
            <a:r>
              <a:rPr lang="en-GB" b="1" dirty="0">
                <a:solidFill>
                  <a:srgbClr val="569CD6"/>
                </a:solidFill>
                <a:effectLst/>
                <a:latin typeface="Menlo" panose="020B0609030804020204" pitchFamily="49" charset="0"/>
              </a:rPr>
              <a:t>## Theory 1: Principles of Machine Learning</a:t>
            </a:r>
            <a:endParaRPr lang="en-GB" b="0" dirty="0">
              <a:solidFill>
                <a:srgbClr val="CCCCCC"/>
              </a:solidFill>
              <a:effectLst/>
              <a:latin typeface="Menlo" panose="020B0609030804020204" pitchFamily="49" charset="0"/>
            </a:endParaRPr>
          </a:p>
          <a:p>
            <a:pPr>
              <a:lnSpc>
                <a:spcPts val="1350"/>
              </a:lnSpc>
            </a:pPr>
            <a:br>
              <a:rPr lang="en-GB" b="0" dirty="0">
                <a:solidFill>
                  <a:srgbClr val="CCCCCC"/>
                </a:solidFill>
                <a:effectLst/>
                <a:latin typeface="Menlo" panose="020B0609030804020204" pitchFamily="49" charset="0"/>
              </a:rPr>
            </a:br>
            <a:r>
              <a:rPr lang="en-GB" b="1" dirty="0">
                <a:solidFill>
                  <a:srgbClr val="569CD6"/>
                </a:solidFill>
                <a:effectLst/>
                <a:latin typeface="Menlo" panose="020B0609030804020204" pitchFamily="49" charset="0"/>
              </a:rPr>
              <a:t>**(100 min)**</a:t>
            </a:r>
            <a:endParaRPr lang="en-GB" b="0" dirty="0">
              <a:solidFill>
                <a:srgbClr val="CCCCCC"/>
              </a:solidFill>
              <a:effectLst/>
              <a:latin typeface="Menlo" panose="020B0609030804020204" pitchFamily="49" charset="0"/>
            </a:endParaRPr>
          </a:p>
          <a:p>
            <a:pPr>
              <a:lnSpc>
                <a:spcPts val="1350"/>
              </a:lnSpc>
            </a:pPr>
            <a:br>
              <a:rPr lang="en-GB" b="0" dirty="0">
                <a:solidFill>
                  <a:srgbClr val="CCCCCC"/>
                </a:solidFill>
                <a:effectLst/>
                <a:latin typeface="Menlo" panose="020B0609030804020204" pitchFamily="49" charset="0"/>
              </a:rPr>
            </a:br>
            <a:r>
              <a:rPr lang="en-GB" b="0" dirty="0">
                <a:solidFill>
                  <a:srgbClr val="6796E6"/>
                </a:solidFill>
                <a:effectLst/>
                <a:latin typeface="Menlo" panose="020B0609030804020204" pitchFamily="49" charset="0"/>
              </a:rPr>
              <a:t>-</a:t>
            </a:r>
            <a:r>
              <a:rPr lang="en-GB" b="0" dirty="0">
                <a:solidFill>
                  <a:srgbClr val="CCCCCC"/>
                </a:solidFill>
                <a:effectLst/>
                <a:latin typeface="Menlo" panose="020B0609030804020204" pitchFamily="49" charset="0"/>
              </a:rPr>
              <a:t> </a:t>
            </a:r>
            <a:r>
              <a:rPr lang="en-GB" b="1" dirty="0">
                <a:solidFill>
                  <a:srgbClr val="569CD6"/>
                </a:solidFill>
                <a:effectLst/>
                <a:latin typeface="Menlo" panose="020B0609030804020204" pitchFamily="49" charset="0"/>
              </a:rPr>
              <a:t>**Principles of Machine Learning**</a:t>
            </a:r>
            <a:r>
              <a:rPr lang="en-GB" b="0" dirty="0">
                <a:solidFill>
                  <a:srgbClr val="CCCCCC"/>
                </a:solidFill>
                <a:effectLst/>
                <a:latin typeface="Menlo" panose="020B0609030804020204" pitchFamily="49" charset="0"/>
              </a:rPr>
              <a:t> </a:t>
            </a:r>
          </a:p>
          <a:p>
            <a:pPr>
              <a:lnSpc>
                <a:spcPts val="1350"/>
              </a:lnSpc>
            </a:pPr>
            <a:r>
              <a:rPr lang="en-GB" b="0" dirty="0">
                <a:solidFill>
                  <a:srgbClr val="CCCCCC"/>
                </a:solidFill>
                <a:effectLst/>
                <a:latin typeface="Menlo" panose="020B0609030804020204" pitchFamily="49" charset="0"/>
              </a:rPr>
              <a:t>Machine learning involves creating algorithms that enable computers to learn from data and make predictions. </a:t>
            </a:r>
          </a:p>
          <a:p>
            <a:pPr>
              <a:lnSpc>
                <a:spcPts val="1350"/>
              </a:lnSpc>
            </a:pPr>
            <a:r>
              <a:rPr lang="en-GB" b="0" dirty="0">
                <a:solidFill>
                  <a:srgbClr val="CCCCCC"/>
                </a:solidFill>
                <a:effectLst/>
                <a:latin typeface="Menlo" panose="020B0609030804020204" pitchFamily="49" charset="0"/>
              </a:rPr>
              <a:t>In toxicology, machine learning can be used to predict the toxicity of chemical compounds by </a:t>
            </a:r>
            <a:r>
              <a:rPr lang="en-GB" b="0" dirty="0" err="1">
                <a:solidFill>
                  <a:srgbClr val="CCCCCC"/>
                </a:solidFill>
                <a:effectLst/>
                <a:latin typeface="Menlo" panose="020B0609030804020204" pitchFamily="49" charset="0"/>
              </a:rPr>
              <a:t>analyzing</a:t>
            </a:r>
            <a:r>
              <a:rPr lang="en-GB" b="0" dirty="0">
                <a:solidFill>
                  <a:srgbClr val="CCCCCC"/>
                </a:solidFill>
                <a:effectLst/>
                <a:latin typeface="Menlo" panose="020B0609030804020204" pitchFamily="49" charset="0"/>
              </a:rPr>
              <a:t> patterns </a:t>
            </a:r>
          </a:p>
          <a:p>
            <a:pPr>
              <a:lnSpc>
                <a:spcPts val="1350"/>
              </a:lnSpc>
            </a:pPr>
            <a:r>
              <a:rPr lang="en-GB" b="0" dirty="0">
                <a:solidFill>
                  <a:srgbClr val="CCCCCC"/>
                </a:solidFill>
                <a:effectLst/>
                <a:latin typeface="Menlo" panose="020B0609030804020204" pitchFamily="49" charset="0"/>
              </a:rPr>
              <a:t>in biological data. For example, models can be trained to identify potential carcinogens based on historical data.</a:t>
            </a:r>
          </a:p>
          <a:p>
            <a:pPr>
              <a:lnSpc>
                <a:spcPts val="1350"/>
              </a:lnSpc>
            </a:pPr>
            <a:br>
              <a:rPr lang="en-GB" b="0" dirty="0">
                <a:solidFill>
                  <a:srgbClr val="CCCCCC"/>
                </a:solidFill>
                <a:effectLst/>
                <a:latin typeface="Menlo" panose="020B0609030804020204" pitchFamily="49" charset="0"/>
              </a:rPr>
            </a:br>
            <a:r>
              <a:rPr lang="en-GB" b="0" dirty="0">
                <a:solidFill>
                  <a:srgbClr val="6796E6"/>
                </a:solidFill>
                <a:effectLst/>
                <a:latin typeface="Menlo" panose="020B0609030804020204" pitchFamily="49" charset="0"/>
              </a:rPr>
              <a:t>-</a:t>
            </a:r>
            <a:r>
              <a:rPr lang="en-GB" b="0" dirty="0">
                <a:solidFill>
                  <a:srgbClr val="CCCCCC"/>
                </a:solidFill>
                <a:effectLst/>
                <a:latin typeface="Menlo" panose="020B0609030804020204" pitchFamily="49" charset="0"/>
              </a:rPr>
              <a:t> </a:t>
            </a:r>
            <a:r>
              <a:rPr lang="en-GB" b="1" dirty="0">
                <a:solidFill>
                  <a:srgbClr val="569CD6"/>
                </a:solidFill>
                <a:effectLst/>
                <a:latin typeface="Menlo" panose="020B0609030804020204" pitchFamily="49" charset="0"/>
              </a:rPr>
              <a:t>**What is AI, and which flavours? History of AI**</a:t>
            </a:r>
            <a:r>
              <a:rPr lang="en-GB" b="0" dirty="0">
                <a:solidFill>
                  <a:srgbClr val="CCCCCC"/>
                </a:solidFill>
                <a:effectLst/>
                <a:latin typeface="Menlo" panose="020B0609030804020204" pitchFamily="49" charset="0"/>
              </a:rPr>
              <a:t> </a:t>
            </a:r>
          </a:p>
          <a:p>
            <a:pPr>
              <a:lnSpc>
                <a:spcPts val="1350"/>
              </a:lnSpc>
            </a:pPr>
            <a:r>
              <a:rPr lang="en-GB" b="0" dirty="0">
                <a:solidFill>
                  <a:srgbClr val="CCCCCC"/>
                </a:solidFill>
                <a:effectLst/>
                <a:latin typeface="Menlo" panose="020B0609030804020204" pitchFamily="49" charset="0"/>
              </a:rPr>
              <a:t>AI encompasses various technologies, including machine learning, that simulate human intelligence. </a:t>
            </a:r>
          </a:p>
          <a:p>
            <a:pPr>
              <a:lnSpc>
                <a:spcPts val="1350"/>
              </a:lnSpc>
            </a:pPr>
            <a:r>
              <a:rPr lang="en-GB" b="0" dirty="0">
                <a:solidFill>
                  <a:srgbClr val="CCCCCC"/>
                </a:solidFill>
                <a:effectLst/>
                <a:latin typeface="Menlo" panose="020B0609030804020204" pitchFamily="49" charset="0"/>
              </a:rPr>
              <a:t>In chemical hazard assessment, AI can automate the analysis of large datasets to identify hazardous chemicals. </a:t>
            </a:r>
          </a:p>
          <a:p>
            <a:pPr>
              <a:lnSpc>
                <a:spcPts val="1350"/>
              </a:lnSpc>
            </a:pPr>
            <a:r>
              <a:rPr lang="en-GB" b="0" dirty="0">
                <a:solidFill>
                  <a:srgbClr val="CCCCCC"/>
                </a:solidFill>
                <a:effectLst/>
                <a:latin typeface="Menlo" panose="020B0609030804020204" pitchFamily="49" charset="0"/>
              </a:rPr>
              <a:t>The history of AI in this field includes the development of expert systems that assist in regulatory </a:t>
            </a:r>
          </a:p>
          <a:p>
            <a:pPr>
              <a:lnSpc>
                <a:spcPts val="1350"/>
              </a:lnSpc>
            </a:pPr>
            <a:r>
              <a:rPr lang="en-GB" b="0" dirty="0">
                <a:solidFill>
                  <a:srgbClr val="CCCCCC"/>
                </a:solidFill>
                <a:effectLst/>
                <a:latin typeface="Menlo" panose="020B0609030804020204" pitchFamily="49" charset="0"/>
              </a:rPr>
              <a:t>compliance and risk assessment.</a:t>
            </a:r>
          </a:p>
          <a:p>
            <a:pPr>
              <a:lnSpc>
                <a:spcPts val="1350"/>
              </a:lnSpc>
            </a:pPr>
            <a:br>
              <a:rPr lang="en-GB" b="0" dirty="0">
                <a:solidFill>
                  <a:srgbClr val="CCCCCC"/>
                </a:solidFill>
                <a:effectLst/>
                <a:latin typeface="Menlo" panose="020B0609030804020204" pitchFamily="49" charset="0"/>
              </a:rPr>
            </a:br>
            <a:r>
              <a:rPr lang="en-GB" b="0" dirty="0">
                <a:solidFill>
                  <a:srgbClr val="6796E6"/>
                </a:solidFill>
                <a:effectLst/>
                <a:latin typeface="Menlo" panose="020B0609030804020204" pitchFamily="49" charset="0"/>
              </a:rPr>
              <a:t>-</a:t>
            </a:r>
            <a:r>
              <a:rPr lang="en-GB" b="0" dirty="0">
                <a:solidFill>
                  <a:srgbClr val="CCCCCC"/>
                </a:solidFill>
                <a:effectLst/>
                <a:latin typeface="Menlo" panose="020B0609030804020204" pitchFamily="49" charset="0"/>
              </a:rPr>
              <a:t> </a:t>
            </a:r>
            <a:r>
              <a:rPr lang="en-GB" b="1" dirty="0">
                <a:solidFill>
                  <a:srgbClr val="569CD6"/>
                </a:solidFill>
                <a:effectLst/>
                <a:latin typeface="Menlo" panose="020B0609030804020204" pitchFamily="49" charset="0"/>
              </a:rPr>
              <a:t>**Architecture - algorithm? Regression based vs neural network**</a:t>
            </a:r>
            <a:r>
              <a:rPr lang="en-GB" b="0" dirty="0">
                <a:solidFill>
                  <a:srgbClr val="CCCCCC"/>
                </a:solidFill>
                <a:effectLst/>
                <a:latin typeface="Menlo" panose="020B0609030804020204" pitchFamily="49" charset="0"/>
              </a:rPr>
              <a:t> </a:t>
            </a:r>
          </a:p>
          <a:p>
            <a:pPr>
              <a:lnSpc>
                <a:spcPts val="1350"/>
              </a:lnSpc>
            </a:pPr>
            <a:r>
              <a:rPr lang="en-GB" b="0" dirty="0">
                <a:solidFill>
                  <a:srgbClr val="CCCCCC"/>
                </a:solidFill>
                <a:effectLst/>
                <a:latin typeface="Menlo" panose="020B0609030804020204" pitchFamily="49" charset="0"/>
              </a:rPr>
              <a:t>Regression models, such as logistic regression, are used to predict binary outcomes like </a:t>
            </a:r>
          </a:p>
          <a:p>
            <a:pPr>
              <a:lnSpc>
                <a:spcPts val="1350"/>
              </a:lnSpc>
            </a:pPr>
            <a:r>
              <a:rPr lang="en-GB" b="0" dirty="0">
                <a:solidFill>
                  <a:srgbClr val="CCCCCC"/>
                </a:solidFill>
                <a:effectLst/>
                <a:latin typeface="Menlo" panose="020B0609030804020204" pitchFamily="49" charset="0"/>
              </a:rPr>
              <a:t>the presence or absence of a toxic effect. Neural networks, on the other hand, can model complex relationships </a:t>
            </a:r>
          </a:p>
          <a:p>
            <a:pPr>
              <a:lnSpc>
                <a:spcPts val="1350"/>
              </a:lnSpc>
            </a:pPr>
            <a:r>
              <a:rPr lang="en-GB" b="0" dirty="0">
                <a:solidFill>
                  <a:srgbClr val="CCCCCC"/>
                </a:solidFill>
                <a:effectLst/>
                <a:latin typeface="Menlo" panose="020B0609030804020204" pitchFamily="49" charset="0"/>
              </a:rPr>
              <a:t>in data, such as predicting the interaction effects of multiple chemicals on human health.</a:t>
            </a:r>
          </a:p>
          <a:p>
            <a:pPr>
              <a:lnSpc>
                <a:spcPts val="1350"/>
              </a:lnSpc>
            </a:pPr>
            <a:br>
              <a:rPr lang="en-GB" b="0" dirty="0">
                <a:solidFill>
                  <a:srgbClr val="CCCCCC"/>
                </a:solidFill>
                <a:effectLst/>
                <a:latin typeface="Menlo" panose="020B0609030804020204" pitchFamily="49" charset="0"/>
              </a:rPr>
            </a:br>
            <a:r>
              <a:rPr lang="en-GB" b="0" dirty="0">
                <a:solidFill>
                  <a:srgbClr val="6796E6"/>
                </a:solidFill>
                <a:effectLst/>
                <a:latin typeface="Menlo" panose="020B0609030804020204" pitchFamily="49" charset="0"/>
              </a:rPr>
              <a:t>-</a:t>
            </a:r>
            <a:r>
              <a:rPr lang="en-GB" b="0" dirty="0">
                <a:solidFill>
                  <a:srgbClr val="CCCCCC"/>
                </a:solidFill>
                <a:effectLst/>
                <a:latin typeface="Menlo" panose="020B0609030804020204" pitchFamily="49" charset="0"/>
              </a:rPr>
              <a:t> </a:t>
            </a:r>
            <a:r>
              <a:rPr lang="en-GB" b="1" dirty="0">
                <a:solidFill>
                  <a:srgbClr val="569CD6"/>
                </a:solidFill>
                <a:effectLst/>
                <a:latin typeface="Menlo" panose="020B0609030804020204" pitchFamily="49" charset="0"/>
              </a:rPr>
              <a:t>**What is a neural network, building blocks**</a:t>
            </a:r>
            <a:r>
              <a:rPr lang="en-GB" b="0" dirty="0">
                <a:solidFill>
                  <a:srgbClr val="CCCCCC"/>
                </a:solidFill>
                <a:effectLst/>
                <a:latin typeface="Menlo" panose="020B0609030804020204" pitchFamily="49" charset="0"/>
              </a:rPr>
              <a:t> </a:t>
            </a:r>
          </a:p>
          <a:p>
            <a:pPr>
              <a:lnSpc>
                <a:spcPts val="1350"/>
              </a:lnSpc>
            </a:pPr>
            <a:r>
              <a:rPr lang="en-GB" b="0" dirty="0">
                <a:solidFill>
                  <a:srgbClr val="CCCCCC"/>
                </a:solidFill>
                <a:effectLst/>
                <a:latin typeface="Menlo" panose="020B0609030804020204" pitchFamily="49" charset="0"/>
              </a:rPr>
              <a:t>Neural networks consist of interconnected neurons that process data in layers. In toxicology, neural </a:t>
            </a:r>
          </a:p>
          <a:p>
            <a:pPr>
              <a:lnSpc>
                <a:spcPts val="1350"/>
              </a:lnSpc>
            </a:pPr>
            <a:r>
              <a:rPr lang="en-GB" b="0" dirty="0">
                <a:solidFill>
                  <a:srgbClr val="CCCCCC"/>
                </a:solidFill>
                <a:effectLst/>
                <a:latin typeface="Menlo" panose="020B0609030804020204" pitchFamily="49" charset="0"/>
              </a:rPr>
              <a:t>networks can be used to model dose-response relationships, where the input layer represents chemical </a:t>
            </a:r>
          </a:p>
          <a:p>
            <a:pPr>
              <a:lnSpc>
                <a:spcPts val="1350"/>
              </a:lnSpc>
            </a:pPr>
            <a:r>
              <a:rPr lang="en-GB" b="0" dirty="0">
                <a:solidFill>
                  <a:srgbClr val="CCCCCC"/>
                </a:solidFill>
                <a:effectLst/>
                <a:latin typeface="Menlo" panose="020B0609030804020204" pitchFamily="49" charset="0"/>
              </a:rPr>
              <a:t>concentrations and the output layer predicts biological responses.</a:t>
            </a:r>
          </a:p>
          <a:p>
            <a:pPr>
              <a:lnSpc>
                <a:spcPts val="1350"/>
              </a:lnSpc>
            </a:pPr>
            <a:br>
              <a:rPr lang="en-GB" b="0" dirty="0">
                <a:solidFill>
                  <a:srgbClr val="CCCCCC"/>
                </a:solidFill>
                <a:effectLst/>
                <a:latin typeface="Menlo" panose="020B0609030804020204" pitchFamily="49" charset="0"/>
              </a:rPr>
            </a:br>
            <a:r>
              <a:rPr lang="en-GB" b="0" dirty="0">
                <a:solidFill>
                  <a:srgbClr val="6796E6"/>
                </a:solidFill>
                <a:effectLst/>
                <a:latin typeface="Menlo" panose="020B0609030804020204" pitchFamily="49" charset="0"/>
              </a:rPr>
              <a:t>-</a:t>
            </a:r>
            <a:r>
              <a:rPr lang="en-GB" b="0" dirty="0">
                <a:solidFill>
                  <a:srgbClr val="CCCCCC"/>
                </a:solidFill>
                <a:effectLst/>
                <a:latin typeface="Menlo" panose="020B0609030804020204" pitchFamily="49" charset="0"/>
              </a:rPr>
              <a:t> </a:t>
            </a:r>
            <a:r>
              <a:rPr lang="en-GB" b="1" dirty="0">
                <a:solidFill>
                  <a:srgbClr val="569CD6"/>
                </a:solidFill>
                <a:effectLst/>
                <a:latin typeface="Menlo" panose="020B0609030804020204" pitchFamily="49" charset="0"/>
              </a:rPr>
              <a:t>**Embedding; from data to numbers, examples, tensors, vectors**</a:t>
            </a:r>
            <a:r>
              <a:rPr lang="en-GB" b="0" dirty="0">
                <a:solidFill>
                  <a:srgbClr val="CCCCCC"/>
                </a:solidFill>
                <a:effectLst/>
                <a:latin typeface="Menlo" panose="020B0609030804020204" pitchFamily="49" charset="0"/>
              </a:rPr>
              <a:t> </a:t>
            </a:r>
          </a:p>
          <a:p>
            <a:pPr>
              <a:lnSpc>
                <a:spcPts val="1350"/>
              </a:lnSpc>
            </a:pPr>
            <a:r>
              <a:rPr lang="en-GB" b="0" dirty="0">
                <a:solidFill>
                  <a:srgbClr val="CCCCCC"/>
                </a:solidFill>
                <a:effectLst/>
                <a:latin typeface="Menlo" panose="020B0609030804020204" pitchFamily="49" charset="0"/>
              </a:rPr>
              <a:t>Embedding techniques convert categorical data, such as chemical names, into numerical vectors that </a:t>
            </a:r>
          </a:p>
          <a:p>
            <a:pPr>
              <a:lnSpc>
                <a:spcPts val="1350"/>
              </a:lnSpc>
            </a:pPr>
            <a:r>
              <a:rPr lang="en-GB" b="0" dirty="0">
                <a:solidFill>
                  <a:srgbClr val="CCCCCC"/>
                </a:solidFill>
                <a:effectLst/>
                <a:latin typeface="Menlo" panose="020B0609030804020204" pitchFamily="49" charset="0"/>
              </a:rPr>
              <a:t>can be processed by machine learning models. In chemical hazard assessment, embeddings can represent </a:t>
            </a:r>
          </a:p>
          <a:p>
            <a:pPr>
              <a:lnSpc>
                <a:spcPts val="1350"/>
              </a:lnSpc>
            </a:pPr>
            <a:r>
              <a:rPr lang="en-GB" b="0" dirty="0">
                <a:solidFill>
                  <a:srgbClr val="CCCCCC"/>
                </a:solidFill>
                <a:effectLst/>
                <a:latin typeface="Menlo" panose="020B0609030804020204" pitchFamily="49" charset="0"/>
              </a:rPr>
              <a:t>molecular structures, allowing models to learn from structural similarities between compounds.</a:t>
            </a:r>
          </a:p>
          <a:p>
            <a:pPr>
              <a:lnSpc>
                <a:spcPts val="1350"/>
              </a:lnSpc>
            </a:pPr>
            <a:br>
              <a:rPr lang="en-GB" b="0" dirty="0">
                <a:solidFill>
                  <a:srgbClr val="CCCCCC"/>
                </a:solidFill>
                <a:effectLst/>
                <a:latin typeface="Menlo" panose="020B0609030804020204" pitchFamily="49" charset="0"/>
              </a:rPr>
            </a:br>
            <a:r>
              <a:rPr lang="en-GB" b="0" dirty="0">
                <a:solidFill>
                  <a:srgbClr val="6796E6"/>
                </a:solidFill>
                <a:effectLst/>
                <a:latin typeface="Menlo" panose="020B0609030804020204" pitchFamily="49" charset="0"/>
              </a:rPr>
              <a:t>-</a:t>
            </a:r>
            <a:r>
              <a:rPr lang="en-GB" b="0" dirty="0">
                <a:solidFill>
                  <a:srgbClr val="CCCCCC"/>
                </a:solidFill>
                <a:effectLst/>
                <a:latin typeface="Menlo" panose="020B0609030804020204" pitchFamily="49" charset="0"/>
              </a:rPr>
              <a:t> </a:t>
            </a:r>
            <a:r>
              <a:rPr lang="en-GB" b="1" dirty="0">
                <a:solidFill>
                  <a:srgbClr val="569CD6"/>
                </a:solidFill>
                <a:effectLst/>
                <a:latin typeface="Menlo" panose="020B0609030804020204" pitchFamily="49" charset="0"/>
              </a:rPr>
              <a:t>**Features, feature space (materials from AIRA course)**</a:t>
            </a:r>
            <a:r>
              <a:rPr lang="en-GB" b="0" dirty="0">
                <a:solidFill>
                  <a:srgbClr val="CCCCCC"/>
                </a:solidFill>
                <a:effectLst/>
                <a:latin typeface="Menlo" panose="020B0609030804020204" pitchFamily="49" charset="0"/>
              </a:rPr>
              <a:t> </a:t>
            </a:r>
          </a:p>
          <a:p>
            <a:pPr>
              <a:lnSpc>
                <a:spcPts val="1350"/>
              </a:lnSpc>
            </a:pPr>
            <a:r>
              <a:rPr lang="en-GB" b="0" dirty="0">
                <a:solidFill>
                  <a:srgbClr val="CCCCCC"/>
                </a:solidFill>
                <a:effectLst/>
                <a:latin typeface="Menlo" panose="020B0609030804020204" pitchFamily="49" charset="0"/>
              </a:rPr>
              <a:t>Features in machine learning are the input variables used to make predictions. In toxicology, features </a:t>
            </a:r>
          </a:p>
          <a:p>
            <a:pPr>
              <a:lnSpc>
                <a:spcPts val="1350"/>
              </a:lnSpc>
            </a:pPr>
            <a:r>
              <a:rPr lang="en-GB" b="0" dirty="0">
                <a:solidFill>
                  <a:srgbClr val="CCCCCC"/>
                </a:solidFill>
                <a:effectLst/>
                <a:latin typeface="Menlo" panose="020B0609030804020204" pitchFamily="49" charset="0"/>
              </a:rPr>
              <a:t>might include molecular weight, solubility, and other physicochemical properties. The feature space is the </a:t>
            </a:r>
          </a:p>
          <a:p>
            <a:pPr>
              <a:lnSpc>
                <a:spcPts val="1350"/>
              </a:lnSpc>
            </a:pPr>
            <a:r>
              <a:rPr lang="en-GB" b="0" dirty="0">
                <a:solidFill>
                  <a:srgbClr val="CCCCCC"/>
                </a:solidFill>
                <a:effectLst/>
                <a:latin typeface="Menlo" panose="020B0609030804020204" pitchFamily="49" charset="0"/>
              </a:rPr>
              <a:t>multidimensional space where these features are represented, and effective feature selection is crucial for </a:t>
            </a:r>
          </a:p>
          <a:p>
            <a:pPr>
              <a:lnSpc>
                <a:spcPts val="1350"/>
              </a:lnSpc>
            </a:pPr>
            <a:r>
              <a:rPr lang="en-GB" b="0" dirty="0">
                <a:solidFill>
                  <a:srgbClr val="CCCCCC"/>
                </a:solidFill>
                <a:effectLst/>
                <a:latin typeface="Menlo" panose="020B0609030804020204" pitchFamily="49" charset="0"/>
              </a:rPr>
              <a:t>accurate predictions.</a:t>
            </a:r>
          </a:p>
          <a:p>
            <a:pPr>
              <a:lnSpc>
                <a:spcPts val="1350"/>
              </a:lnSpc>
            </a:pPr>
            <a:br>
              <a:rPr lang="en-GB" b="0" dirty="0">
                <a:solidFill>
                  <a:srgbClr val="CCCCCC"/>
                </a:solidFill>
                <a:effectLst/>
                <a:latin typeface="Menlo" panose="020B0609030804020204" pitchFamily="49" charset="0"/>
              </a:rPr>
            </a:br>
            <a:r>
              <a:rPr lang="en-GB" b="0" dirty="0">
                <a:solidFill>
                  <a:srgbClr val="6796E6"/>
                </a:solidFill>
                <a:effectLst/>
                <a:latin typeface="Menlo" panose="020B0609030804020204" pitchFamily="49" charset="0"/>
              </a:rPr>
              <a:t>-</a:t>
            </a:r>
            <a:r>
              <a:rPr lang="en-GB" b="0" dirty="0">
                <a:solidFill>
                  <a:srgbClr val="CCCCCC"/>
                </a:solidFill>
                <a:effectLst/>
                <a:latin typeface="Menlo" panose="020B0609030804020204" pitchFamily="49" charset="0"/>
              </a:rPr>
              <a:t> </a:t>
            </a:r>
            <a:r>
              <a:rPr lang="en-GB" b="1" dirty="0">
                <a:solidFill>
                  <a:srgbClr val="569CD6"/>
                </a:solidFill>
                <a:effectLst/>
                <a:latin typeface="Menlo" panose="020B0609030804020204" pitchFamily="49" charset="0"/>
              </a:rPr>
              <a:t>**Validation, cross-validation, leave-one-out, metrics of performance**</a:t>
            </a:r>
            <a:r>
              <a:rPr lang="en-GB" b="0" dirty="0">
                <a:solidFill>
                  <a:srgbClr val="CCCCCC"/>
                </a:solidFill>
                <a:effectLst/>
                <a:latin typeface="Menlo" panose="020B0609030804020204" pitchFamily="49" charset="0"/>
              </a:rPr>
              <a:t> </a:t>
            </a:r>
          </a:p>
          <a:p>
            <a:pPr>
              <a:lnSpc>
                <a:spcPts val="1350"/>
              </a:lnSpc>
            </a:pPr>
            <a:r>
              <a:rPr lang="en-GB" b="0" dirty="0">
                <a:solidFill>
                  <a:srgbClr val="CCCCCC"/>
                </a:solidFill>
                <a:effectLst/>
                <a:latin typeface="Menlo" panose="020B0609030804020204" pitchFamily="49" charset="0"/>
              </a:rPr>
              <a:t>Validation techniques ensure the reliability of machine learning models. In chemical hazard assessment, </a:t>
            </a:r>
          </a:p>
          <a:p>
            <a:pPr>
              <a:lnSpc>
                <a:spcPts val="1350"/>
              </a:lnSpc>
            </a:pPr>
            <a:r>
              <a:rPr lang="en-GB" b="0" dirty="0">
                <a:solidFill>
                  <a:srgbClr val="CCCCCC"/>
                </a:solidFill>
                <a:effectLst/>
                <a:latin typeface="Menlo" panose="020B0609030804020204" pitchFamily="49" charset="0"/>
              </a:rPr>
              <a:t>cross-validation can be used to evaluate models that predict the environmental impact of chemicals. Performance </a:t>
            </a:r>
          </a:p>
          <a:p>
            <a:pPr>
              <a:lnSpc>
                <a:spcPts val="1350"/>
              </a:lnSpc>
            </a:pPr>
            <a:r>
              <a:rPr lang="en-GB" b="0" dirty="0">
                <a:solidFill>
                  <a:srgbClr val="CCCCCC"/>
                </a:solidFill>
                <a:effectLst/>
                <a:latin typeface="Menlo" panose="020B0609030804020204" pitchFamily="49" charset="0"/>
              </a:rPr>
              <a:t>metrics such as sensitivity and specificity are important for assessing model accuracy in identifying hazardous </a:t>
            </a:r>
          </a:p>
          <a:p>
            <a:pPr>
              <a:lnSpc>
                <a:spcPts val="1350"/>
              </a:lnSpc>
            </a:pPr>
            <a:r>
              <a:rPr lang="en-GB" b="0" dirty="0">
                <a:solidFill>
                  <a:srgbClr val="CCCCCC"/>
                </a:solidFill>
                <a:effectLst/>
                <a:latin typeface="Menlo" panose="020B0609030804020204" pitchFamily="49" charset="0"/>
              </a:rPr>
              <a:t>substances.</a:t>
            </a:r>
          </a:p>
          <a:p>
            <a:pPr>
              <a:lnSpc>
                <a:spcPts val="1350"/>
              </a:lnSpc>
            </a:pPr>
            <a:br>
              <a:rPr lang="en-GB" b="0" dirty="0">
                <a:solidFill>
                  <a:srgbClr val="CCCCCC"/>
                </a:solidFill>
                <a:effectLst/>
                <a:latin typeface="Menlo" panose="020B0609030804020204" pitchFamily="49" charset="0"/>
              </a:rPr>
            </a:br>
            <a:r>
              <a:rPr lang="en-GB" b="0" dirty="0">
                <a:solidFill>
                  <a:srgbClr val="6796E6"/>
                </a:solidFill>
                <a:effectLst/>
                <a:latin typeface="Menlo" panose="020B0609030804020204" pitchFamily="49" charset="0"/>
              </a:rPr>
              <a:t>-</a:t>
            </a:r>
            <a:r>
              <a:rPr lang="en-GB" b="0" dirty="0">
                <a:solidFill>
                  <a:srgbClr val="CCCCCC"/>
                </a:solidFill>
                <a:effectLst/>
                <a:latin typeface="Menlo" panose="020B0609030804020204" pitchFamily="49" charset="0"/>
              </a:rPr>
              <a:t> </a:t>
            </a:r>
            <a:r>
              <a:rPr lang="en-GB" b="1" dirty="0">
                <a:solidFill>
                  <a:srgbClr val="569CD6"/>
                </a:solidFill>
                <a:effectLst/>
                <a:latin typeface="Menlo" panose="020B0609030804020204" pitchFamily="49" charset="0"/>
              </a:rPr>
              <a:t>**Which models are used?**</a:t>
            </a:r>
            <a:r>
              <a:rPr lang="en-GB" b="0" dirty="0">
                <a:solidFill>
                  <a:srgbClr val="CCCCCC"/>
                </a:solidFill>
                <a:effectLst/>
                <a:latin typeface="Menlo" panose="020B0609030804020204" pitchFamily="49" charset="0"/>
              </a:rPr>
              <a:t> </a:t>
            </a:r>
          </a:p>
          <a:p>
            <a:pPr>
              <a:lnSpc>
                <a:spcPts val="1350"/>
              </a:lnSpc>
            </a:pPr>
            <a:r>
              <a:rPr lang="en-GB" b="0" dirty="0">
                <a:solidFill>
                  <a:srgbClr val="CCCCCC"/>
                </a:solidFill>
                <a:effectLst/>
                <a:latin typeface="Menlo" panose="020B0609030804020204" pitchFamily="49" charset="0"/>
              </a:rPr>
              <a:t>Various models are used in machine learning, including decision trees, which can classify chemicals based </a:t>
            </a:r>
          </a:p>
          <a:p>
            <a:pPr>
              <a:lnSpc>
                <a:spcPts val="1350"/>
              </a:lnSpc>
            </a:pPr>
            <a:r>
              <a:rPr lang="en-GB" b="0" dirty="0">
                <a:solidFill>
                  <a:srgbClr val="CCCCCC"/>
                </a:solidFill>
                <a:effectLst/>
                <a:latin typeface="Menlo" panose="020B0609030804020204" pitchFamily="49" charset="0"/>
              </a:rPr>
              <a:t>on their hazard potential, and support vector machines, which can separate toxic from non-toxic compounds. </a:t>
            </a:r>
          </a:p>
          <a:p>
            <a:pPr>
              <a:lnSpc>
                <a:spcPts val="1350"/>
              </a:lnSpc>
            </a:pPr>
            <a:r>
              <a:rPr lang="en-GB" b="0" dirty="0">
                <a:solidFill>
                  <a:srgbClr val="CCCCCC"/>
                </a:solidFill>
                <a:effectLst/>
                <a:latin typeface="Menlo" panose="020B0609030804020204" pitchFamily="49" charset="0"/>
              </a:rPr>
              <a:t>Deep learning models, such as convolutional neural networks, are increasingly used for image-based toxicity </a:t>
            </a:r>
          </a:p>
          <a:p>
            <a:pPr>
              <a:lnSpc>
                <a:spcPts val="1350"/>
              </a:lnSpc>
            </a:pPr>
            <a:r>
              <a:rPr lang="en-GB" b="0" dirty="0">
                <a:solidFill>
                  <a:srgbClr val="CCCCCC"/>
                </a:solidFill>
                <a:effectLst/>
                <a:latin typeface="Menlo" panose="020B0609030804020204" pitchFamily="49" charset="0"/>
              </a:rPr>
              <a:t>screening.</a:t>
            </a:r>
          </a:p>
          <a:p>
            <a:endParaRPr lang="nl-NL"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4D984A4-6A06-BE48-BC43-17FEF1974229}" type="slidenum">
              <a:rPr kumimoji="0" lang="nl-NL"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nl-NL"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1398117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Maar die hangen weer af van de laag er onder. Dus die neuronen ook een duw.</a:t>
            </a:r>
            <a:endParaRPr lang="en-NL"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EC3D683-ACD5-694E-8496-08AE7477F73B}" type="slidenum">
              <a:rPr kumimoji="0" lang="en-NL"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NL"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7306706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A81C1BC-E34D-C841-82E2-B6B432BDCD7C}" type="slidenum">
              <a:rPr kumimoji="0" lang="en-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085732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rtlCol="0"/>
          <a:lstStyle/>
          <a:p>
            <a:pPr rtl="0"/>
            <a:endParaRPr lang="nl-NL" dirty="0"/>
          </a:p>
        </p:txBody>
      </p:sp>
      <p:sp>
        <p:nvSpPr>
          <p:cNvPr id="4" name="Tijdelijke aanduiding voor dianummer 3"/>
          <p:cNvSpPr>
            <a:spLocks noGrp="1"/>
          </p:cNvSpPr>
          <p:nvPr>
            <p:ph type="sldNum" sz="quarter" idx="5"/>
          </p:nvPr>
        </p:nvSpPr>
        <p:spPr/>
        <p:txBody>
          <a:bodyPr rtlCol="0"/>
          <a:lstStyle/>
          <a:p>
            <a:pPr rtl="0"/>
            <a:fld id="{1983A999-5E0E-42CA-8400-604AE921FF7C}" type="slidenum">
              <a:rPr lang="nl-NL" smtClean="0"/>
              <a:t>17</a:t>
            </a:fld>
            <a:endParaRPr lang="nl-NL"/>
          </a:p>
        </p:txBody>
      </p:sp>
      <p:sp>
        <p:nvSpPr>
          <p:cNvPr id="5" name="Tijdelijke aanduiding voor datum 4">
            <a:extLst>
              <a:ext uri="{FF2B5EF4-FFF2-40B4-BE49-F238E27FC236}">
                <a16:creationId xmlns:a16="http://schemas.microsoft.com/office/drawing/2014/main" id="{392063EF-F3E4-4352-A9E9-BCF2E3155ACB}"/>
              </a:ext>
            </a:extLst>
          </p:cNvPr>
          <p:cNvSpPr>
            <a:spLocks noGrp="1"/>
          </p:cNvSpPr>
          <p:nvPr>
            <p:ph type="dt" idx="1"/>
          </p:nvPr>
        </p:nvSpPr>
        <p:spPr/>
        <p:txBody>
          <a:bodyPr/>
          <a:lstStyle/>
          <a:p>
            <a:pPr rtl="0"/>
            <a:fld id="{06F1BB41-D094-4C9A-A0F1-CF236E19524E}" type="datetime1">
              <a:rPr lang="nl-NL" smtClean="0"/>
              <a:t>19-5-2025</a:t>
            </a:fld>
            <a:endParaRPr lang="nl-NL"/>
          </a:p>
        </p:txBody>
      </p:sp>
    </p:spTree>
    <p:extLst>
      <p:ext uri="{BB962C8B-B14F-4D97-AF65-F5344CB8AC3E}">
        <p14:creationId xmlns:p14="http://schemas.microsoft.com/office/powerpoint/2010/main" val="3938438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rtlCol="0"/>
          <a:lstStyle/>
          <a:p>
            <a:pPr rtl="0"/>
            <a:endParaRPr lang="nl-NL" dirty="0"/>
          </a:p>
        </p:txBody>
      </p:sp>
      <p:sp>
        <p:nvSpPr>
          <p:cNvPr id="4" name="Tijdelijke aanduiding voor dianummer 3"/>
          <p:cNvSpPr>
            <a:spLocks noGrp="1"/>
          </p:cNvSpPr>
          <p:nvPr>
            <p:ph type="sldNum" sz="quarter" idx="5"/>
          </p:nvPr>
        </p:nvSpPr>
        <p:spPr/>
        <p:txBody>
          <a:bodyPr rtlCol="0"/>
          <a:lstStyle/>
          <a:p>
            <a:pPr rtl="0"/>
            <a:fld id="{1983A999-5E0E-42CA-8400-604AE921FF7C}" type="slidenum">
              <a:rPr lang="nl-NL" smtClean="0"/>
              <a:t>18</a:t>
            </a:fld>
            <a:endParaRPr lang="nl-NL"/>
          </a:p>
        </p:txBody>
      </p:sp>
      <p:sp>
        <p:nvSpPr>
          <p:cNvPr id="5" name="Tijdelijke aanduiding voor datum 4">
            <a:extLst>
              <a:ext uri="{FF2B5EF4-FFF2-40B4-BE49-F238E27FC236}">
                <a16:creationId xmlns:a16="http://schemas.microsoft.com/office/drawing/2014/main" id="{392063EF-F3E4-4352-A9E9-BCF2E3155ACB}"/>
              </a:ext>
            </a:extLst>
          </p:cNvPr>
          <p:cNvSpPr>
            <a:spLocks noGrp="1"/>
          </p:cNvSpPr>
          <p:nvPr>
            <p:ph type="dt" idx="1"/>
          </p:nvPr>
        </p:nvSpPr>
        <p:spPr/>
        <p:txBody>
          <a:bodyPr/>
          <a:lstStyle/>
          <a:p>
            <a:pPr rtl="0"/>
            <a:fld id="{06F1BB41-D094-4C9A-A0F1-CF236E19524E}" type="datetime1">
              <a:rPr lang="nl-NL" smtClean="0"/>
              <a:t>19-5-2025</a:t>
            </a:fld>
            <a:endParaRPr lang="nl-NL"/>
          </a:p>
        </p:txBody>
      </p:sp>
    </p:spTree>
    <p:extLst>
      <p:ext uri="{BB962C8B-B14F-4D97-AF65-F5344CB8AC3E}">
        <p14:creationId xmlns:p14="http://schemas.microsoft.com/office/powerpoint/2010/main" val="14066229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rtlCol="0"/>
          <a:lstStyle/>
          <a:p>
            <a:pPr rtl="0"/>
            <a:endParaRPr lang="nl-NL" dirty="0"/>
          </a:p>
        </p:txBody>
      </p:sp>
      <p:sp>
        <p:nvSpPr>
          <p:cNvPr id="4" name="Tijdelijke aanduiding voor dianummer 3"/>
          <p:cNvSpPr>
            <a:spLocks noGrp="1"/>
          </p:cNvSpPr>
          <p:nvPr>
            <p:ph type="sldNum" sz="quarter" idx="5"/>
          </p:nvPr>
        </p:nvSpPr>
        <p:spPr/>
        <p:txBody>
          <a:bodyPr rtlCol="0"/>
          <a:lstStyle/>
          <a:p>
            <a:pPr rtl="0"/>
            <a:fld id="{1983A999-5E0E-42CA-8400-604AE921FF7C}" type="slidenum">
              <a:rPr lang="nl-NL" smtClean="0"/>
              <a:t>19</a:t>
            </a:fld>
            <a:endParaRPr lang="nl-NL"/>
          </a:p>
        </p:txBody>
      </p:sp>
      <p:sp>
        <p:nvSpPr>
          <p:cNvPr id="5" name="Tijdelijke aanduiding voor datum 4">
            <a:extLst>
              <a:ext uri="{FF2B5EF4-FFF2-40B4-BE49-F238E27FC236}">
                <a16:creationId xmlns:a16="http://schemas.microsoft.com/office/drawing/2014/main" id="{392063EF-F3E4-4352-A9E9-BCF2E3155ACB}"/>
              </a:ext>
            </a:extLst>
          </p:cNvPr>
          <p:cNvSpPr>
            <a:spLocks noGrp="1"/>
          </p:cNvSpPr>
          <p:nvPr>
            <p:ph type="dt" idx="1"/>
          </p:nvPr>
        </p:nvSpPr>
        <p:spPr/>
        <p:txBody>
          <a:bodyPr/>
          <a:lstStyle/>
          <a:p>
            <a:pPr rtl="0"/>
            <a:fld id="{06F1BB41-D094-4C9A-A0F1-CF236E19524E}" type="datetime1">
              <a:rPr lang="nl-NL" smtClean="0"/>
              <a:t>19-5-2025</a:t>
            </a:fld>
            <a:endParaRPr lang="nl-NL"/>
          </a:p>
        </p:txBody>
      </p:sp>
    </p:spTree>
    <p:extLst>
      <p:ext uri="{BB962C8B-B14F-4D97-AF65-F5344CB8AC3E}">
        <p14:creationId xmlns:p14="http://schemas.microsoft.com/office/powerpoint/2010/main" val="4583861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BF6F7B-9CE8-3F4A-7030-CCD3C0353CB9}"/>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78CE3F6C-9536-D059-B313-71535AACD15D}"/>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427A9587-3E79-3DF3-7FC8-8D8A419280E9}"/>
              </a:ext>
            </a:extLst>
          </p:cNvPr>
          <p:cNvSpPr>
            <a:spLocks noGrp="1"/>
          </p:cNvSpPr>
          <p:nvPr>
            <p:ph type="body" idx="1"/>
          </p:nvPr>
        </p:nvSpPr>
        <p:spPr/>
        <p:txBody>
          <a:bodyPr rtlCol="0"/>
          <a:lstStyle/>
          <a:p>
            <a:pPr rtl="0"/>
            <a:endParaRPr lang="nl-NL" dirty="0"/>
          </a:p>
        </p:txBody>
      </p:sp>
      <p:sp>
        <p:nvSpPr>
          <p:cNvPr id="4" name="Tijdelijke aanduiding voor dianummer 3">
            <a:extLst>
              <a:ext uri="{FF2B5EF4-FFF2-40B4-BE49-F238E27FC236}">
                <a16:creationId xmlns:a16="http://schemas.microsoft.com/office/drawing/2014/main" id="{635EE954-DEC2-BBF6-F21E-DE95E7C952AA}"/>
              </a:ext>
            </a:extLst>
          </p:cNvPr>
          <p:cNvSpPr>
            <a:spLocks noGrp="1"/>
          </p:cNvSpPr>
          <p:nvPr>
            <p:ph type="sldNum" sz="quarter" idx="5"/>
          </p:nvPr>
        </p:nvSpPr>
        <p:spPr/>
        <p:txBody>
          <a:bodyPr rtlCol="0"/>
          <a:lstStyle/>
          <a:p>
            <a:pPr rtl="0"/>
            <a:fld id="{1983A999-5E0E-42CA-8400-604AE921FF7C}" type="slidenum">
              <a:rPr lang="nl-NL" smtClean="0"/>
              <a:t>20</a:t>
            </a:fld>
            <a:endParaRPr lang="nl-NL"/>
          </a:p>
        </p:txBody>
      </p:sp>
      <p:sp>
        <p:nvSpPr>
          <p:cNvPr id="5" name="Tijdelijke aanduiding voor datum 4">
            <a:extLst>
              <a:ext uri="{FF2B5EF4-FFF2-40B4-BE49-F238E27FC236}">
                <a16:creationId xmlns:a16="http://schemas.microsoft.com/office/drawing/2014/main" id="{1EF022EE-1FE3-8F83-74CF-F92543DB912E}"/>
              </a:ext>
            </a:extLst>
          </p:cNvPr>
          <p:cNvSpPr>
            <a:spLocks noGrp="1"/>
          </p:cNvSpPr>
          <p:nvPr>
            <p:ph type="dt" idx="1"/>
          </p:nvPr>
        </p:nvSpPr>
        <p:spPr/>
        <p:txBody>
          <a:bodyPr/>
          <a:lstStyle/>
          <a:p>
            <a:pPr rtl="0"/>
            <a:fld id="{06F1BB41-D094-4C9A-A0F1-CF236E19524E}" type="datetime1">
              <a:rPr lang="nl-NL" smtClean="0"/>
              <a:t>19-5-2025</a:t>
            </a:fld>
            <a:endParaRPr lang="nl-NL"/>
          </a:p>
        </p:txBody>
      </p:sp>
    </p:spTree>
    <p:extLst>
      <p:ext uri="{BB962C8B-B14F-4D97-AF65-F5344CB8AC3E}">
        <p14:creationId xmlns:p14="http://schemas.microsoft.com/office/powerpoint/2010/main" val="41615285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622605-EEAA-B5C2-1125-EA25A4E09C44}"/>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EA518BCC-2260-B21F-B01E-3E1982BEA16B}"/>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46C2E242-A2CC-9C2C-FBB0-A854C4E3EE8E}"/>
              </a:ext>
            </a:extLst>
          </p:cNvPr>
          <p:cNvSpPr>
            <a:spLocks noGrp="1"/>
          </p:cNvSpPr>
          <p:nvPr>
            <p:ph type="body" idx="1"/>
          </p:nvPr>
        </p:nvSpPr>
        <p:spPr/>
        <p:txBody>
          <a:bodyPr rtlCol="0"/>
          <a:lstStyle/>
          <a:p>
            <a:pPr rtl="0"/>
            <a:endParaRPr lang="nl-NL" dirty="0"/>
          </a:p>
        </p:txBody>
      </p:sp>
      <p:sp>
        <p:nvSpPr>
          <p:cNvPr id="4" name="Tijdelijke aanduiding voor dianummer 3">
            <a:extLst>
              <a:ext uri="{FF2B5EF4-FFF2-40B4-BE49-F238E27FC236}">
                <a16:creationId xmlns:a16="http://schemas.microsoft.com/office/drawing/2014/main" id="{69A31831-1B86-C758-FCA5-EEBF2D1890D0}"/>
              </a:ext>
            </a:extLst>
          </p:cNvPr>
          <p:cNvSpPr>
            <a:spLocks noGrp="1"/>
          </p:cNvSpPr>
          <p:nvPr>
            <p:ph type="sldNum" sz="quarter" idx="5"/>
          </p:nvPr>
        </p:nvSpPr>
        <p:spPr/>
        <p:txBody>
          <a:bodyPr rtlCol="0"/>
          <a:lstStyle/>
          <a:p>
            <a:pPr rtl="0"/>
            <a:fld id="{1983A999-5E0E-42CA-8400-604AE921FF7C}" type="slidenum">
              <a:rPr lang="nl-NL" smtClean="0"/>
              <a:t>21</a:t>
            </a:fld>
            <a:endParaRPr lang="nl-NL"/>
          </a:p>
        </p:txBody>
      </p:sp>
      <p:sp>
        <p:nvSpPr>
          <p:cNvPr id="5" name="Tijdelijke aanduiding voor datum 4">
            <a:extLst>
              <a:ext uri="{FF2B5EF4-FFF2-40B4-BE49-F238E27FC236}">
                <a16:creationId xmlns:a16="http://schemas.microsoft.com/office/drawing/2014/main" id="{3B2F3190-3C25-B794-215B-BC7D700BD63B}"/>
              </a:ext>
            </a:extLst>
          </p:cNvPr>
          <p:cNvSpPr>
            <a:spLocks noGrp="1"/>
          </p:cNvSpPr>
          <p:nvPr>
            <p:ph type="dt" idx="1"/>
          </p:nvPr>
        </p:nvSpPr>
        <p:spPr/>
        <p:txBody>
          <a:bodyPr/>
          <a:lstStyle/>
          <a:p>
            <a:pPr rtl="0"/>
            <a:fld id="{06F1BB41-D094-4C9A-A0F1-CF236E19524E}" type="datetime1">
              <a:rPr lang="nl-NL" smtClean="0"/>
              <a:t>19-5-2025</a:t>
            </a:fld>
            <a:endParaRPr lang="nl-NL"/>
          </a:p>
        </p:txBody>
      </p:sp>
    </p:spTree>
    <p:extLst>
      <p:ext uri="{BB962C8B-B14F-4D97-AF65-F5344CB8AC3E}">
        <p14:creationId xmlns:p14="http://schemas.microsoft.com/office/powerpoint/2010/main" val="21833202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a:t>
            </a:r>
            <a:r>
              <a:rPr lang="en-GB" b="1" i="1" dirty="0">
                <a:hlinkClick r:id="rId3"/>
              </a:rPr>
              <a:t>cost function</a:t>
            </a:r>
            <a:r>
              <a:rPr lang="en-GB" dirty="0"/>
              <a:t> and </a:t>
            </a:r>
            <a:r>
              <a:rPr lang="en-GB" b="1" i="1" dirty="0"/>
              <a:t>loss function</a:t>
            </a:r>
            <a:r>
              <a:rPr lang="en-GB" dirty="0"/>
              <a:t> refer to the same context (i.e. the training process that uses </a:t>
            </a:r>
            <a:r>
              <a:rPr lang="en-GB" dirty="0">
                <a:hlinkClick r:id="rId4"/>
              </a:rPr>
              <a:t>backpropagation</a:t>
            </a:r>
            <a:r>
              <a:rPr lang="en-GB" dirty="0"/>
              <a:t> to minimize the error between the actual and predicted outcome). We calculate the cost function as the average of all loss function values, whereas we calculate the loss function for each sample output compared to its actual value.</a:t>
            </a:r>
            <a:endParaRPr lang="nl-NL"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4D984A4-6A06-BE48-BC43-17FEF1974229}" type="slidenum">
              <a:rPr kumimoji="0" lang="nl-NL"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nl-NL"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6440859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1B4568-B73E-4FA3-825B-21A8F992A06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482BFCB-2378-C943-3A78-BAA46068C11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1D92DB9-D40B-F5B5-0BAB-6D80BE6861A7}"/>
              </a:ext>
            </a:extLst>
          </p:cNvPr>
          <p:cNvSpPr>
            <a:spLocks noGrp="1"/>
          </p:cNvSpPr>
          <p:nvPr>
            <p:ph type="body" idx="1"/>
          </p:nvPr>
        </p:nvSpPr>
        <p:spPr/>
        <p:txBody>
          <a:bodyPr/>
          <a:lstStyle/>
          <a:p>
            <a:r>
              <a:rPr lang="en-GB" dirty="0"/>
              <a:t>First, you need to decide whether you want your sample to be proportionate or disproportionate.</a:t>
            </a:r>
          </a:p>
          <a:p>
            <a:r>
              <a:rPr lang="en-GB" b="1" dirty="0"/>
              <a:t>Proportionate versus disproportionate sampling</a:t>
            </a:r>
          </a:p>
          <a:p>
            <a:r>
              <a:rPr lang="en-GB" dirty="0"/>
              <a:t>In </a:t>
            </a:r>
            <a:r>
              <a:rPr lang="en-GB" b="1" dirty="0"/>
              <a:t>proportionate </a:t>
            </a:r>
            <a:r>
              <a:rPr lang="en-GB" dirty="0"/>
              <a:t>sampling, the sample size of each stratum is equal to the subgroup’s proportion in the population as a whole.</a:t>
            </a:r>
          </a:p>
          <a:p>
            <a:r>
              <a:rPr lang="en-GB" dirty="0"/>
              <a:t>Subgroups that are less represented in the greater population (for example, rural populations, which make up a lower portion of the population in most countries) will also be less represented in the sample.</a:t>
            </a:r>
          </a:p>
          <a:p>
            <a:r>
              <a:rPr lang="en-GB" dirty="0"/>
              <a:t>In </a:t>
            </a:r>
            <a:r>
              <a:rPr lang="en-GB" b="1" dirty="0"/>
              <a:t>disproportionate</a:t>
            </a:r>
            <a:r>
              <a:rPr lang="en-GB" dirty="0"/>
              <a:t> sampling, the sample sizes of each strata are disproportionate to their representation in the population as a whole.</a:t>
            </a:r>
          </a:p>
          <a:p>
            <a:r>
              <a:rPr lang="en-GB" dirty="0"/>
              <a:t>You might choose this method if you wish to study a particularly underrepresented subgroup whose sample size would otherwise be too low to allow you to draw any statistical conclusions.</a:t>
            </a:r>
          </a:p>
          <a:p>
            <a:r>
              <a:rPr lang="en-GB" b="1" dirty="0"/>
              <a:t>Sample size</a:t>
            </a:r>
          </a:p>
          <a:p>
            <a:r>
              <a:rPr lang="en-GB" dirty="0"/>
              <a:t>Next, you can decide on your total sample size. This should be large enough to ensure you can draw statistical conclusions about each subgroup.</a:t>
            </a:r>
          </a:p>
          <a:p>
            <a:r>
              <a:rPr lang="en-GB" dirty="0"/>
              <a:t>If you know your desired margin of error and </a:t>
            </a:r>
            <a:r>
              <a:rPr lang="en-GB" dirty="0">
                <a:hlinkClick r:id="rId3"/>
              </a:rPr>
              <a:t>confidence level</a:t>
            </a:r>
            <a:r>
              <a:rPr lang="en-GB" dirty="0"/>
              <a:t> as well as estimated size and </a:t>
            </a:r>
            <a:r>
              <a:rPr lang="en-GB" dirty="0">
                <a:hlinkClick r:id="rId4"/>
              </a:rPr>
              <a:t>standard deviation</a:t>
            </a:r>
            <a:r>
              <a:rPr lang="en-GB" dirty="0"/>
              <a:t> of the population you are working with, you can use a </a:t>
            </a:r>
            <a:r>
              <a:rPr lang="en-GB" dirty="0">
                <a:hlinkClick r:id="rId5"/>
              </a:rPr>
              <a:t>sample size calculator</a:t>
            </a:r>
            <a:r>
              <a:rPr lang="en-GB" dirty="0"/>
              <a:t> to estimate the necessary numbers.</a:t>
            </a:r>
          </a:p>
          <a:p>
            <a:endParaRPr lang="nl-NL" dirty="0"/>
          </a:p>
        </p:txBody>
      </p:sp>
      <p:sp>
        <p:nvSpPr>
          <p:cNvPr id="4" name="Slide Number Placeholder 3">
            <a:extLst>
              <a:ext uri="{FF2B5EF4-FFF2-40B4-BE49-F238E27FC236}">
                <a16:creationId xmlns:a16="http://schemas.microsoft.com/office/drawing/2014/main" id="{EDBBD6DD-8C30-36B5-8DE9-581C62517BCA}"/>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4D984A4-6A06-BE48-BC43-17FEF1974229}" type="slidenum">
              <a:rPr kumimoji="0" lang="nl-NL"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nl-NL"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0502203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EC80D7-A872-316A-0AD8-AE78D4FCF47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9342791-820D-3FBD-06AC-A34EA9E981D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8594DD4-E0D6-9C99-A29A-FE9C8726BF13}"/>
              </a:ext>
            </a:extLst>
          </p:cNvPr>
          <p:cNvSpPr>
            <a:spLocks noGrp="1"/>
          </p:cNvSpPr>
          <p:nvPr>
            <p:ph type="body" idx="1"/>
          </p:nvPr>
        </p:nvSpPr>
        <p:spPr/>
        <p:txBody>
          <a:bodyPr/>
          <a:lstStyle/>
          <a:p>
            <a:r>
              <a:rPr lang="en-GB" dirty="0"/>
              <a:t>First, you need to decide whether you want your sample to be proportionate or disproportionate.</a:t>
            </a:r>
          </a:p>
          <a:p>
            <a:r>
              <a:rPr lang="en-GB" b="1" dirty="0"/>
              <a:t>Proportionate versus disproportionate sampling</a:t>
            </a:r>
          </a:p>
          <a:p>
            <a:r>
              <a:rPr lang="en-GB" dirty="0"/>
              <a:t>In </a:t>
            </a:r>
            <a:r>
              <a:rPr lang="en-GB" b="1" dirty="0"/>
              <a:t>proportionate </a:t>
            </a:r>
            <a:r>
              <a:rPr lang="en-GB" dirty="0"/>
              <a:t>sampling, the sample size of each stratum is equal to the subgroup’s proportion in the population as a whole.</a:t>
            </a:r>
          </a:p>
          <a:p>
            <a:r>
              <a:rPr lang="en-GB" dirty="0"/>
              <a:t>Subgroups that are less represented in the greater population (for example, rural populations, which make up a lower portion of the population in most countries) will also be less represented in the sample.</a:t>
            </a:r>
          </a:p>
          <a:p>
            <a:r>
              <a:rPr lang="en-GB" dirty="0"/>
              <a:t>In </a:t>
            </a:r>
            <a:r>
              <a:rPr lang="en-GB" b="1" dirty="0"/>
              <a:t>disproportionate</a:t>
            </a:r>
            <a:r>
              <a:rPr lang="en-GB" dirty="0"/>
              <a:t> sampling, the sample sizes of each strata are disproportionate to their representation in the population as a whole.</a:t>
            </a:r>
          </a:p>
          <a:p>
            <a:r>
              <a:rPr lang="en-GB" dirty="0"/>
              <a:t>You might choose this method if you wish to study a particularly underrepresented subgroup whose sample size would otherwise be too low to allow you to draw any statistical conclusions.</a:t>
            </a:r>
          </a:p>
          <a:p>
            <a:r>
              <a:rPr lang="en-GB" b="1" dirty="0"/>
              <a:t>Sample size</a:t>
            </a:r>
          </a:p>
          <a:p>
            <a:r>
              <a:rPr lang="en-GB" dirty="0"/>
              <a:t>Next, you can decide on your total sample size. This should be large enough to ensure you can draw statistical conclusions about each subgroup.</a:t>
            </a:r>
          </a:p>
          <a:p>
            <a:r>
              <a:rPr lang="en-GB" dirty="0"/>
              <a:t>If you know your desired margin of error and </a:t>
            </a:r>
            <a:r>
              <a:rPr lang="en-GB" dirty="0">
                <a:hlinkClick r:id="rId3"/>
              </a:rPr>
              <a:t>confidence level</a:t>
            </a:r>
            <a:r>
              <a:rPr lang="en-GB" dirty="0"/>
              <a:t> as well as estimated size and </a:t>
            </a:r>
            <a:r>
              <a:rPr lang="en-GB" dirty="0">
                <a:hlinkClick r:id="rId4"/>
              </a:rPr>
              <a:t>standard deviation</a:t>
            </a:r>
            <a:r>
              <a:rPr lang="en-GB" dirty="0"/>
              <a:t> of the population you are working with, you can use a </a:t>
            </a:r>
            <a:r>
              <a:rPr lang="en-GB" dirty="0">
                <a:hlinkClick r:id="rId5"/>
              </a:rPr>
              <a:t>sample size calculator</a:t>
            </a:r>
            <a:r>
              <a:rPr lang="en-GB" dirty="0"/>
              <a:t> to estimate the necessary numbers.</a:t>
            </a:r>
          </a:p>
          <a:p>
            <a:endParaRPr lang="nl-NL" dirty="0"/>
          </a:p>
        </p:txBody>
      </p:sp>
      <p:sp>
        <p:nvSpPr>
          <p:cNvPr id="4" name="Slide Number Placeholder 3">
            <a:extLst>
              <a:ext uri="{FF2B5EF4-FFF2-40B4-BE49-F238E27FC236}">
                <a16:creationId xmlns:a16="http://schemas.microsoft.com/office/drawing/2014/main" id="{2E5DE512-5381-92CE-40B7-7E0140C371DD}"/>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4D984A4-6A06-BE48-BC43-17FEF1974229}" type="slidenum">
              <a:rPr kumimoji="0" lang="nl-NL"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nl-NL"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2921437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A81C1BC-E34D-C841-82E2-B6B432BDCD7C}" type="slidenum">
              <a:rPr kumimoji="0" lang="en-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684439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Nou, dan plak je gewoon een lading van die dingen achter elkaar en </a:t>
            </a:r>
            <a:r>
              <a:rPr lang="nl-NL" dirty="0" err="1"/>
              <a:t>profit</a:t>
            </a:r>
            <a:endParaRPr lang="en-NL" dirty="0"/>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ptos" panose="02110004020202020204"/>
                <a:ea typeface="+mn-ea"/>
                <a:cs typeface="+mn-cs"/>
              </a:rPr>
              <a:t>xxxxxxxxxxxxxxx</a:t>
            </a:r>
          </a:p>
        </p:txBody>
      </p:sp>
      <p:sp>
        <p:nvSpPr>
          <p:cNvPr id="5" name="Date Placeholder 4"/>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04D470-A224-1045-8A3A-F9398D9BA0CB}" type="datetime1">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5/19/2025</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6" name="Footer Placeholder 5"/>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ptos" panose="02110004020202020204"/>
                <a:ea typeface="+mn-ea"/>
                <a:cs typeface="+mn-cs"/>
              </a:rPr>
              <a:t>xxxxxxxxxxxxx</a:t>
            </a: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4864B2-74C1-4185-97BC-5D3A82341158}"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8039524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ptos" panose="02110004020202020204"/>
                <a:ea typeface="+mn-ea"/>
                <a:cs typeface="+mn-cs"/>
              </a:rPr>
              <a:t>xxxxxxxxxxxxxxx</a:t>
            </a:r>
          </a:p>
        </p:txBody>
      </p:sp>
      <p:sp>
        <p:nvSpPr>
          <p:cNvPr id="5" name="Date Placeholder 4"/>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455628B-6C49-AE46-A938-A6680DDD07E2}" type="datetime1">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5/19/2025</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6" name="Footer Placeholder 5"/>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ptos" panose="02110004020202020204"/>
                <a:ea typeface="+mn-ea"/>
                <a:cs typeface="+mn-cs"/>
              </a:rPr>
              <a:t>xxxxxxxxxxxxx</a:t>
            </a: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4864B2-74C1-4185-97BC-5D3A82341158}"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7139503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Input van sensoren, lagen met verwerking, mogelijke uitkomst ergens</a:t>
            </a:r>
            <a:endParaRPr lang="en-NL" dirty="0"/>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ptos" panose="02110004020202020204"/>
                <a:ea typeface="+mn-ea"/>
                <a:cs typeface="+mn-cs"/>
              </a:rPr>
              <a:t>xxxxxxxxxxxxxxx</a:t>
            </a:r>
          </a:p>
        </p:txBody>
      </p:sp>
      <p:sp>
        <p:nvSpPr>
          <p:cNvPr id="5" name="Date Placeholder 4"/>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38E6F0-5F7B-1548-A4C5-B84B71A00431}" type="datetime1">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5/19/2025</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6" name="Footer Placeholder 5"/>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ptos" panose="02110004020202020204"/>
                <a:ea typeface="+mn-ea"/>
                <a:cs typeface="+mn-cs"/>
              </a:rPr>
              <a:t>xxxxxxxxxxxxx</a:t>
            </a: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4864B2-74C1-4185-97BC-5D3A82341158}"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449889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Robotstofzuiger: meerdere uitkomsten mogelijk. Die krijgen een activatie. Meest actieve wint.</a:t>
            </a:r>
            <a:endParaRPr lang="en-NL"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EC3D683-ACD5-694E-8496-08AE7477F73B}" type="slidenum">
              <a:rPr kumimoji="0" lang="en-NL"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NL"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5001618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Blijkbaar moest deze veel activatie en de rest niets</a:t>
            </a:r>
            <a:endParaRPr lang="en-NL"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EC3D683-ACD5-694E-8496-08AE7477F73B}" type="slidenum">
              <a:rPr kumimoji="0" lang="en-NL"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NL"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5277194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Je zou de activatie van deze neuronen dus een beetje de goede kant op willen duwen</a:t>
            </a:r>
            <a:endParaRPr lang="en-NL"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EC3D683-ACD5-694E-8496-08AE7477F73B}" type="slidenum">
              <a:rPr kumimoji="0" lang="en-NL"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NL"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864262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Maar deze activatie hing af van de </a:t>
            </a:r>
            <a:r>
              <a:rPr lang="nl-NL" dirty="0" err="1"/>
              <a:t>layer</a:t>
            </a:r>
            <a:r>
              <a:rPr lang="nl-NL" dirty="0"/>
              <a:t> ervoor</a:t>
            </a:r>
            <a:endParaRPr lang="en-NL"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EC3D683-ACD5-694E-8496-08AE7477F73B}" type="slidenum">
              <a:rPr kumimoji="0" lang="en-NL"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NL"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9521839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94B98-F7F7-EB06-5618-023675A13807}"/>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nl-NL"/>
          </a:p>
        </p:txBody>
      </p:sp>
      <p:sp>
        <p:nvSpPr>
          <p:cNvPr id="3" name="Subtitle 2">
            <a:extLst>
              <a:ext uri="{FF2B5EF4-FFF2-40B4-BE49-F238E27FC236}">
                <a16:creationId xmlns:a16="http://schemas.microsoft.com/office/drawing/2014/main" id="{1D03CEE4-38CA-D4A8-F4CD-848A48A4330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nl-NL"/>
          </a:p>
        </p:txBody>
      </p:sp>
      <p:sp>
        <p:nvSpPr>
          <p:cNvPr id="4" name="Date Placeholder 3">
            <a:extLst>
              <a:ext uri="{FF2B5EF4-FFF2-40B4-BE49-F238E27FC236}">
                <a16:creationId xmlns:a16="http://schemas.microsoft.com/office/drawing/2014/main" id="{945C5565-9604-2205-F5A1-B56DC6979E7E}"/>
              </a:ext>
            </a:extLst>
          </p:cNvPr>
          <p:cNvSpPr>
            <a:spLocks noGrp="1"/>
          </p:cNvSpPr>
          <p:nvPr>
            <p:ph type="dt" sz="half" idx="10"/>
          </p:nvPr>
        </p:nvSpPr>
        <p:spPr/>
        <p:txBody>
          <a:bodyPr/>
          <a:lstStyle/>
          <a:p>
            <a:r>
              <a:rPr lang="en-US"/>
              <a:t>26/27 Feb. 2025</a:t>
            </a:r>
            <a:endParaRPr lang="nl-NL"/>
          </a:p>
        </p:txBody>
      </p:sp>
      <p:sp>
        <p:nvSpPr>
          <p:cNvPr id="5" name="Footer Placeholder 4">
            <a:extLst>
              <a:ext uri="{FF2B5EF4-FFF2-40B4-BE49-F238E27FC236}">
                <a16:creationId xmlns:a16="http://schemas.microsoft.com/office/drawing/2014/main" id="{EDA9E39B-1622-8B67-1868-A74ACAF5DEE5}"/>
              </a:ext>
            </a:extLst>
          </p:cNvPr>
          <p:cNvSpPr>
            <a:spLocks noGrp="1"/>
          </p:cNvSpPr>
          <p:nvPr>
            <p:ph type="ftr" sz="quarter" idx="11"/>
          </p:nvPr>
        </p:nvSpPr>
        <p:spPr/>
        <p:txBody>
          <a:bodyPr/>
          <a:lstStyle/>
          <a:p>
            <a:r>
              <a:rPr lang="nl-NL"/>
              <a:t>AInTox</a:t>
            </a:r>
          </a:p>
        </p:txBody>
      </p:sp>
      <p:sp>
        <p:nvSpPr>
          <p:cNvPr id="6" name="Slide Number Placeholder 5">
            <a:extLst>
              <a:ext uri="{FF2B5EF4-FFF2-40B4-BE49-F238E27FC236}">
                <a16:creationId xmlns:a16="http://schemas.microsoft.com/office/drawing/2014/main" id="{289C1BAF-184B-5C06-3F94-4FBE1D7FF610}"/>
              </a:ext>
            </a:extLst>
          </p:cNvPr>
          <p:cNvSpPr>
            <a:spLocks noGrp="1"/>
          </p:cNvSpPr>
          <p:nvPr>
            <p:ph type="sldNum" sz="quarter" idx="12"/>
          </p:nvPr>
        </p:nvSpPr>
        <p:spPr/>
        <p:txBody>
          <a:bodyPr/>
          <a:lstStyle/>
          <a:p>
            <a:fld id="{C8EA8AC6-727D-D04B-AF18-1C187CFAAFD8}" type="slidenum">
              <a:rPr lang="nl-NL" smtClean="0"/>
              <a:t>‹#›</a:t>
            </a:fld>
            <a:endParaRPr lang="nl-NL"/>
          </a:p>
        </p:txBody>
      </p:sp>
    </p:spTree>
    <p:extLst>
      <p:ext uri="{BB962C8B-B14F-4D97-AF65-F5344CB8AC3E}">
        <p14:creationId xmlns:p14="http://schemas.microsoft.com/office/powerpoint/2010/main" val="1960972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D71823-2AC8-EDEB-70A9-9AE308336E16}"/>
              </a:ext>
            </a:extLst>
          </p:cNvPr>
          <p:cNvSpPr>
            <a:spLocks noGrp="1"/>
          </p:cNvSpPr>
          <p:nvPr>
            <p:ph type="title"/>
          </p:nvPr>
        </p:nvSpPr>
        <p:spPr/>
        <p:txBody>
          <a:bodyPr/>
          <a:lstStyle/>
          <a:p>
            <a:r>
              <a:rPr lang="en-GB"/>
              <a:t>Click to edit Master title style</a:t>
            </a:r>
            <a:endParaRPr lang="nl-NL"/>
          </a:p>
        </p:txBody>
      </p:sp>
      <p:sp>
        <p:nvSpPr>
          <p:cNvPr id="3" name="Vertical Text Placeholder 2">
            <a:extLst>
              <a:ext uri="{FF2B5EF4-FFF2-40B4-BE49-F238E27FC236}">
                <a16:creationId xmlns:a16="http://schemas.microsoft.com/office/drawing/2014/main" id="{C7B5FF6B-92B6-3AD7-54BF-963FA33E747F}"/>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nl-NL"/>
          </a:p>
        </p:txBody>
      </p:sp>
      <p:sp>
        <p:nvSpPr>
          <p:cNvPr id="4" name="Date Placeholder 3">
            <a:extLst>
              <a:ext uri="{FF2B5EF4-FFF2-40B4-BE49-F238E27FC236}">
                <a16:creationId xmlns:a16="http://schemas.microsoft.com/office/drawing/2014/main" id="{CA2D8101-8C69-0440-3F5C-0E61542671C8}"/>
              </a:ext>
            </a:extLst>
          </p:cNvPr>
          <p:cNvSpPr>
            <a:spLocks noGrp="1"/>
          </p:cNvSpPr>
          <p:nvPr>
            <p:ph type="dt" sz="half" idx="10"/>
          </p:nvPr>
        </p:nvSpPr>
        <p:spPr/>
        <p:txBody>
          <a:bodyPr/>
          <a:lstStyle/>
          <a:p>
            <a:r>
              <a:rPr lang="en-US"/>
              <a:t>26/27 Feb. 2025</a:t>
            </a:r>
            <a:endParaRPr lang="nl-NL"/>
          </a:p>
        </p:txBody>
      </p:sp>
      <p:sp>
        <p:nvSpPr>
          <p:cNvPr id="5" name="Footer Placeholder 4">
            <a:extLst>
              <a:ext uri="{FF2B5EF4-FFF2-40B4-BE49-F238E27FC236}">
                <a16:creationId xmlns:a16="http://schemas.microsoft.com/office/drawing/2014/main" id="{EDE0E4E0-D45A-BE9A-8542-C9B1076C1C8B}"/>
              </a:ext>
            </a:extLst>
          </p:cNvPr>
          <p:cNvSpPr>
            <a:spLocks noGrp="1"/>
          </p:cNvSpPr>
          <p:nvPr>
            <p:ph type="ftr" sz="quarter" idx="11"/>
          </p:nvPr>
        </p:nvSpPr>
        <p:spPr/>
        <p:txBody>
          <a:bodyPr/>
          <a:lstStyle/>
          <a:p>
            <a:r>
              <a:rPr lang="nl-NL"/>
              <a:t>AInTox</a:t>
            </a:r>
          </a:p>
        </p:txBody>
      </p:sp>
      <p:sp>
        <p:nvSpPr>
          <p:cNvPr id="6" name="Slide Number Placeholder 5">
            <a:extLst>
              <a:ext uri="{FF2B5EF4-FFF2-40B4-BE49-F238E27FC236}">
                <a16:creationId xmlns:a16="http://schemas.microsoft.com/office/drawing/2014/main" id="{534CCFB5-F912-4E73-40D6-6540EFA87834}"/>
              </a:ext>
            </a:extLst>
          </p:cNvPr>
          <p:cNvSpPr>
            <a:spLocks noGrp="1"/>
          </p:cNvSpPr>
          <p:nvPr>
            <p:ph type="sldNum" sz="quarter" idx="12"/>
          </p:nvPr>
        </p:nvSpPr>
        <p:spPr/>
        <p:txBody>
          <a:bodyPr/>
          <a:lstStyle/>
          <a:p>
            <a:fld id="{C8EA8AC6-727D-D04B-AF18-1C187CFAAFD8}" type="slidenum">
              <a:rPr lang="nl-NL" smtClean="0"/>
              <a:t>‹#›</a:t>
            </a:fld>
            <a:endParaRPr lang="nl-NL"/>
          </a:p>
        </p:txBody>
      </p:sp>
    </p:spTree>
    <p:extLst>
      <p:ext uri="{BB962C8B-B14F-4D97-AF65-F5344CB8AC3E}">
        <p14:creationId xmlns:p14="http://schemas.microsoft.com/office/powerpoint/2010/main" val="29721414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D78C751-BAA8-0F3C-1DC3-6CA4CC8CCAA0}"/>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nl-NL"/>
          </a:p>
        </p:txBody>
      </p:sp>
      <p:sp>
        <p:nvSpPr>
          <p:cNvPr id="3" name="Vertical Text Placeholder 2">
            <a:extLst>
              <a:ext uri="{FF2B5EF4-FFF2-40B4-BE49-F238E27FC236}">
                <a16:creationId xmlns:a16="http://schemas.microsoft.com/office/drawing/2014/main" id="{E8B92D6E-1301-7393-5E09-5839397AD707}"/>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nl-NL"/>
          </a:p>
        </p:txBody>
      </p:sp>
      <p:sp>
        <p:nvSpPr>
          <p:cNvPr id="4" name="Date Placeholder 3">
            <a:extLst>
              <a:ext uri="{FF2B5EF4-FFF2-40B4-BE49-F238E27FC236}">
                <a16:creationId xmlns:a16="http://schemas.microsoft.com/office/drawing/2014/main" id="{5E9CC1EB-DC11-2A63-3274-9CD870E9EFB7}"/>
              </a:ext>
            </a:extLst>
          </p:cNvPr>
          <p:cNvSpPr>
            <a:spLocks noGrp="1"/>
          </p:cNvSpPr>
          <p:nvPr>
            <p:ph type="dt" sz="half" idx="10"/>
          </p:nvPr>
        </p:nvSpPr>
        <p:spPr/>
        <p:txBody>
          <a:bodyPr/>
          <a:lstStyle/>
          <a:p>
            <a:r>
              <a:rPr lang="en-US"/>
              <a:t>26/27 Feb. 2025</a:t>
            </a:r>
            <a:endParaRPr lang="nl-NL"/>
          </a:p>
        </p:txBody>
      </p:sp>
      <p:sp>
        <p:nvSpPr>
          <p:cNvPr id="5" name="Footer Placeholder 4">
            <a:extLst>
              <a:ext uri="{FF2B5EF4-FFF2-40B4-BE49-F238E27FC236}">
                <a16:creationId xmlns:a16="http://schemas.microsoft.com/office/drawing/2014/main" id="{03CDF69E-880F-2607-8AC6-AC1A79902950}"/>
              </a:ext>
            </a:extLst>
          </p:cNvPr>
          <p:cNvSpPr>
            <a:spLocks noGrp="1"/>
          </p:cNvSpPr>
          <p:nvPr>
            <p:ph type="ftr" sz="quarter" idx="11"/>
          </p:nvPr>
        </p:nvSpPr>
        <p:spPr/>
        <p:txBody>
          <a:bodyPr/>
          <a:lstStyle/>
          <a:p>
            <a:r>
              <a:rPr lang="nl-NL"/>
              <a:t>AInTox</a:t>
            </a:r>
          </a:p>
        </p:txBody>
      </p:sp>
      <p:sp>
        <p:nvSpPr>
          <p:cNvPr id="6" name="Slide Number Placeholder 5">
            <a:extLst>
              <a:ext uri="{FF2B5EF4-FFF2-40B4-BE49-F238E27FC236}">
                <a16:creationId xmlns:a16="http://schemas.microsoft.com/office/drawing/2014/main" id="{7E6B60F5-F790-ED13-C15C-BC11C131B8DC}"/>
              </a:ext>
            </a:extLst>
          </p:cNvPr>
          <p:cNvSpPr>
            <a:spLocks noGrp="1"/>
          </p:cNvSpPr>
          <p:nvPr>
            <p:ph type="sldNum" sz="quarter" idx="12"/>
          </p:nvPr>
        </p:nvSpPr>
        <p:spPr/>
        <p:txBody>
          <a:bodyPr/>
          <a:lstStyle/>
          <a:p>
            <a:fld id="{C8EA8AC6-727D-D04B-AF18-1C187CFAAFD8}" type="slidenum">
              <a:rPr lang="nl-NL" smtClean="0"/>
              <a:t>‹#›</a:t>
            </a:fld>
            <a:endParaRPr lang="nl-NL"/>
          </a:p>
        </p:txBody>
      </p:sp>
    </p:spTree>
    <p:extLst>
      <p:ext uri="{BB962C8B-B14F-4D97-AF65-F5344CB8AC3E}">
        <p14:creationId xmlns:p14="http://schemas.microsoft.com/office/powerpoint/2010/main" val="17450166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r>
              <a:rPr lang="en-US"/>
              <a:t>26/27 Feb. 2025</a:t>
            </a:r>
            <a:endParaRPr lang="nl-NL"/>
          </a:p>
        </p:txBody>
      </p:sp>
      <p:sp>
        <p:nvSpPr>
          <p:cNvPr id="5" name="Footer Placeholder 4"/>
          <p:cNvSpPr>
            <a:spLocks noGrp="1"/>
          </p:cNvSpPr>
          <p:nvPr>
            <p:ph type="ftr" sz="quarter" idx="11"/>
          </p:nvPr>
        </p:nvSpPr>
        <p:spPr/>
        <p:txBody>
          <a:bodyPr/>
          <a:lstStyle/>
          <a:p>
            <a:r>
              <a:rPr lang="en-US"/>
              <a:t>AInTox</a:t>
            </a:r>
            <a:endParaRPr lang="nl-NL"/>
          </a:p>
        </p:txBody>
      </p:sp>
      <p:sp>
        <p:nvSpPr>
          <p:cNvPr id="6" name="Slide Number Placeholder 5"/>
          <p:cNvSpPr>
            <a:spLocks noGrp="1"/>
          </p:cNvSpPr>
          <p:nvPr>
            <p:ph type="sldNum" sz="quarter" idx="12"/>
          </p:nvPr>
        </p:nvSpPr>
        <p:spPr/>
        <p:txBody>
          <a:bodyPr/>
          <a:lstStyle/>
          <a:p>
            <a:fld id="{A39C17D2-13B9-4643-8B86-513E5F8E7A04}" type="slidenum">
              <a:rPr lang="nl-NL" smtClean="0"/>
              <a:t>‹#›</a:t>
            </a:fld>
            <a:endParaRPr lang="nl-NL"/>
          </a:p>
        </p:txBody>
      </p:sp>
    </p:spTree>
    <p:extLst>
      <p:ext uri="{BB962C8B-B14F-4D97-AF65-F5344CB8AC3E}">
        <p14:creationId xmlns:p14="http://schemas.microsoft.com/office/powerpoint/2010/main" val="1905755386"/>
      </p:ext>
    </p:extLst>
  </p:cSld>
  <p:clrMapOvr>
    <a:masterClrMapping/>
  </p:clrMapOvr>
  <p:hf hdr="0"/>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26/27 Feb. 2025</a:t>
            </a:r>
            <a:endParaRPr lang="nl-NL"/>
          </a:p>
        </p:txBody>
      </p:sp>
      <p:sp>
        <p:nvSpPr>
          <p:cNvPr id="5" name="Footer Placeholder 4"/>
          <p:cNvSpPr>
            <a:spLocks noGrp="1"/>
          </p:cNvSpPr>
          <p:nvPr>
            <p:ph type="ftr" sz="quarter" idx="11"/>
          </p:nvPr>
        </p:nvSpPr>
        <p:spPr/>
        <p:txBody>
          <a:bodyPr/>
          <a:lstStyle/>
          <a:p>
            <a:r>
              <a:rPr lang="en-US"/>
              <a:t>AInTox</a:t>
            </a:r>
            <a:endParaRPr lang="nl-NL"/>
          </a:p>
        </p:txBody>
      </p:sp>
      <p:sp>
        <p:nvSpPr>
          <p:cNvPr id="6" name="Slide Number Placeholder 5"/>
          <p:cNvSpPr>
            <a:spLocks noGrp="1"/>
          </p:cNvSpPr>
          <p:nvPr>
            <p:ph type="sldNum" sz="quarter" idx="12"/>
          </p:nvPr>
        </p:nvSpPr>
        <p:spPr/>
        <p:txBody>
          <a:bodyPr/>
          <a:lstStyle/>
          <a:p>
            <a:fld id="{A39C17D2-13B9-4643-8B86-513E5F8E7A04}" type="slidenum">
              <a:rPr lang="nl-NL" smtClean="0"/>
              <a:t>‹#›</a:t>
            </a:fld>
            <a:endParaRPr lang="nl-NL"/>
          </a:p>
        </p:txBody>
      </p:sp>
    </p:spTree>
    <p:extLst>
      <p:ext uri="{BB962C8B-B14F-4D97-AF65-F5344CB8AC3E}">
        <p14:creationId xmlns:p14="http://schemas.microsoft.com/office/powerpoint/2010/main" val="2678197025"/>
      </p:ext>
    </p:extLst>
  </p:cSld>
  <p:clrMapOvr>
    <a:masterClrMapping/>
  </p:clrMapOvr>
  <p:hf hdr="0"/>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26/27 Feb. 2025</a:t>
            </a:r>
            <a:endParaRPr lang="nl-NL"/>
          </a:p>
        </p:txBody>
      </p:sp>
      <p:sp>
        <p:nvSpPr>
          <p:cNvPr id="5" name="Footer Placeholder 4"/>
          <p:cNvSpPr>
            <a:spLocks noGrp="1"/>
          </p:cNvSpPr>
          <p:nvPr>
            <p:ph type="ftr" sz="quarter" idx="11"/>
          </p:nvPr>
        </p:nvSpPr>
        <p:spPr/>
        <p:txBody>
          <a:bodyPr/>
          <a:lstStyle/>
          <a:p>
            <a:r>
              <a:rPr lang="en-US"/>
              <a:t>AInTox</a:t>
            </a:r>
            <a:endParaRPr lang="nl-NL"/>
          </a:p>
        </p:txBody>
      </p:sp>
      <p:sp>
        <p:nvSpPr>
          <p:cNvPr id="6" name="Slide Number Placeholder 5"/>
          <p:cNvSpPr>
            <a:spLocks noGrp="1"/>
          </p:cNvSpPr>
          <p:nvPr>
            <p:ph type="sldNum" sz="quarter" idx="12"/>
          </p:nvPr>
        </p:nvSpPr>
        <p:spPr/>
        <p:txBody>
          <a:bodyPr/>
          <a:lstStyle/>
          <a:p>
            <a:fld id="{A39C17D2-13B9-4643-8B86-513E5F8E7A04}" type="slidenum">
              <a:rPr lang="nl-NL" smtClean="0"/>
              <a:t>‹#›</a:t>
            </a:fld>
            <a:endParaRPr lang="nl-NL"/>
          </a:p>
        </p:txBody>
      </p:sp>
    </p:spTree>
    <p:extLst>
      <p:ext uri="{BB962C8B-B14F-4D97-AF65-F5344CB8AC3E}">
        <p14:creationId xmlns:p14="http://schemas.microsoft.com/office/powerpoint/2010/main" val="945038172"/>
      </p:ext>
    </p:extLst>
  </p:cSld>
  <p:clrMapOvr>
    <a:masterClrMapping/>
  </p:clrMapOvr>
  <p:hf hdr="0"/>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r>
              <a:rPr lang="en-US"/>
              <a:t>26/27 Feb. 2025</a:t>
            </a:r>
            <a:endParaRPr lang="nl-NL"/>
          </a:p>
        </p:txBody>
      </p:sp>
      <p:sp>
        <p:nvSpPr>
          <p:cNvPr id="6" name="Footer Placeholder 5"/>
          <p:cNvSpPr>
            <a:spLocks noGrp="1"/>
          </p:cNvSpPr>
          <p:nvPr>
            <p:ph type="ftr" sz="quarter" idx="11"/>
          </p:nvPr>
        </p:nvSpPr>
        <p:spPr/>
        <p:txBody>
          <a:bodyPr/>
          <a:lstStyle/>
          <a:p>
            <a:r>
              <a:rPr lang="en-US"/>
              <a:t>AInTox</a:t>
            </a:r>
            <a:endParaRPr lang="nl-NL"/>
          </a:p>
        </p:txBody>
      </p:sp>
      <p:sp>
        <p:nvSpPr>
          <p:cNvPr id="7" name="Slide Number Placeholder 6"/>
          <p:cNvSpPr>
            <a:spLocks noGrp="1"/>
          </p:cNvSpPr>
          <p:nvPr>
            <p:ph type="sldNum" sz="quarter" idx="12"/>
          </p:nvPr>
        </p:nvSpPr>
        <p:spPr/>
        <p:txBody>
          <a:bodyPr/>
          <a:lstStyle/>
          <a:p>
            <a:fld id="{A39C17D2-13B9-4643-8B86-513E5F8E7A04}" type="slidenum">
              <a:rPr lang="nl-NL" smtClean="0"/>
              <a:t>‹#›</a:t>
            </a:fld>
            <a:endParaRPr lang="nl-NL"/>
          </a:p>
        </p:txBody>
      </p:sp>
    </p:spTree>
    <p:extLst>
      <p:ext uri="{BB962C8B-B14F-4D97-AF65-F5344CB8AC3E}">
        <p14:creationId xmlns:p14="http://schemas.microsoft.com/office/powerpoint/2010/main" val="1179892255"/>
      </p:ext>
    </p:extLst>
  </p:cSld>
  <p:clrMapOvr>
    <a:masterClrMapping/>
  </p:clrMapOvr>
  <p:hf hdr="0"/>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r>
              <a:rPr lang="en-US"/>
              <a:t>26/27 Feb. 2025</a:t>
            </a:r>
            <a:endParaRPr lang="nl-NL"/>
          </a:p>
        </p:txBody>
      </p:sp>
      <p:sp>
        <p:nvSpPr>
          <p:cNvPr id="8" name="Footer Placeholder 7"/>
          <p:cNvSpPr>
            <a:spLocks noGrp="1"/>
          </p:cNvSpPr>
          <p:nvPr>
            <p:ph type="ftr" sz="quarter" idx="11"/>
          </p:nvPr>
        </p:nvSpPr>
        <p:spPr/>
        <p:txBody>
          <a:bodyPr/>
          <a:lstStyle/>
          <a:p>
            <a:r>
              <a:rPr lang="en-US"/>
              <a:t>AInTox</a:t>
            </a:r>
            <a:endParaRPr lang="nl-NL"/>
          </a:p>
        </p:txBody>
      </p:sp>
      <p:sp>
        <p:nvSpPr>
          <p:cNvPr id="9" name="Slide Number Placeholder 8"/>
          <p:cNvSpPr>
            <a:spLocks noGrp="1"/>
          </p:cNvSpPr>
          <p:nvPr>
            <p:ph type="sldNum" sz="quarter" idx="12"/>
          </p:nvPr>
        </p:nvSpPr>
        <p:spPr/>
        <p:txBody>
          <a:bodyPr/>
          <a:lstStyle/>
          <a:p>
            <a:fld id="{A39C17D2-13B9-4643-8B86-513E5F8E7A04}" type="slidenum">
              <a:rPr lang="nl-NL" smtClean="0"/>
              <a:t>‹#›</a:t>
            </a:fld>
            <a:endParaRPr lang="nl-NL"/>
          </a:p>
        </p:txBody>
      </p:sp>
    </p:spTree>
    <p:extLst>
      <p:ext uri="{BB962C8B-B14F-4D97-AF65-F5344CB8AC3E}">
        <p14:creationId xmlns:p14="http://schemas.microsoft.com/office/powerpoint/2010/main" val="75877273"/>
      </p:ext>
    </p:extLst>
  </p:cSld>
  <p:clrMapOvr>
    <a:masterClrMapping/>
  </p:clrMapOvr>
  <p:hf hdr="0"/>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r>
              <a:rPr lang="en-US"/>
              <a:t>26/27 Feb. 2025</a:t>
            </a:r>
            <a:endParaRPr lang="nl-NL"/>
          </a:p>
        </p:txBody>
      </p:sp>
      <p:sp>
        <p:nvSpPr>
          <p:cNvPr id="4" name="Footer Placeholder 3"/>
          <p:cNvSpPr>
            <a:spLocks noGrp="1"/>
          </p:cNvSpPr>
          <p:nvPr>
            <p:ph type="ftr" sz="quarter" idx="11"/>
          </p:nvPr>
        </p:nvSpPr>
        <p:spPr/>
        <p:txBody>
          <a:bodyPr/>
          <a:lstStyle/>
          <a:p>
            <a:r>
              <a:rPr lang="en-US"/>
              <a:t>AInTox</a:t>
            </a:r>
            <a:endParaRPr lang="nl-NL"/>
          </a:p>
        </p:txBody>
      </p:sp>
      <p:sp>
        <p:nvSpPr>
          <p:cNvPr id="5" name="Slide Number Placeholder 4"/>
          <p:cNvSpPr>
            <a:spLocks noGrp="1"/>
          </p:cNvSpPr>
          <p:nvPr>
            <p:ph type="sldNum" sz="quarter" idx="12"/>
          </p:nvPr>
        </p:nvSpPr>
        <p:spPr/>
        <p:txBody>
          <a:bodyPr/>
          <a:lstStyle/>
          <a:p>
            <a:fld id="{A39C17D2-13B9-4643-8B86-513E5F8E7A04}" type="slidenum">
              <a:rPr lang="nl-NL" smtClean="0"/>
              <a:t>‹#›</a:t>
            </a:fld>
            <a:endParaRPr lang="nl-NL"/>
          </a:p>
        </p:txBody>
      </p:sp>
    </p:spTree>
    <p:extLst>
      <p:ext uri="{BB962C8B-B14F-4D97-AF65-F5344CB8AC3E}">
        <p14:creationId xmlns:p14="http://schemas.microsoft.com/office/powerpoint/2010/main" val="2294413731"/>
      </p:ext>
    </p:extLst>
  </p:cSld>
  <p:clrMapOvr>
    <a:masterClrMapping/>
  </p:clrMapOvr>
  <p:hf hdr="0"/>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26/27 Feb. 2025</a:t>
            </a:r>
            <a:endParaRPr lang="nl-NL"/>
          </a:p>
        </p:txBody>
      </p:sp>
      <p:sp>
        <p:nvSpPr>
          <p:cNvPr id="3" name="Footer Placeholder 2"/>
          <p:cNvSpPr>
            <a:spLocks noGrp="1"/>
          </p:cNvSpPr>
          <p:nvPr>
            <p:ph type="ftr" sz="quarter" idx="11"/>
          </p:nvPr>
        </p:nvSpPr>
        <p:spPr/>
        <p:txBody>
          <a:bodyPr/>
          <a:lstStyle/>
          <a:p>
            <a:r>
              <a:rPr lang="en-US"/>
              <a:t>AInTox</a:t>
            </a:r>
            <a:endParaRPr lang="nl-NL"/>
          </a:p>
        </p:txBody>
      </p:sp>
      <p:sp>
        <p:nvSpPr>
          <p:cNvPr id="4" name="Slide Number Placeholder 3"/>
          <p:cNvSpPr>
            <a:spLocks noGrp="1"/>
          </p:cNvSpPr>
          <p:nvPr>
            <p:ph type="sldNum" sz="quarter" idx="12"/>
          </p:nvPr>
        </p:nvSpPr>
        <p:spPr/>
        <p:txBody>
          <a:bodyPr/>
          <a:lstStyle/>
          <a:p>
            <a:fld id="{A39C17D2-13B9-4643-8B86-513E5F8E7A04}" type="slidenum">
              <a:rPr lang="nl-NL" smtClean="0"/>
              <a:t>‹#›</a:t>
            </a:fld>
            <a:endParaRPr lang="nl-NL"/>
          </a:p>
        </p:txBody>
      </p:sp>
    </p:spTree>
    <p:extLst>
      <p:ext uri="{BB962C8B-B14F-4D97-AF65-F5344CB8AC3E}">
        <p14:creationId xmlns:p14="http://schemas.microsoft.com/office/powerpoint/2010/main" val="1559220582"/>
      </p:ext>
    </p:extLst>
  </p:cSld>
  <p:clrMapOvr>
    <a:masterClrMapping/>
  </p:clrMapOvr>
  <p:hf hdr="0"/>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26/27 Feb. 2025</a:t>
            </a:r>
            <a:endParaRPr lang="nl-NL"/>
          </a:p>
        </p:txBody>
      </p:sp>
      <p:sp>
        <p:nvSpPr>
          <p:cNvPr id="6" name="Footer Placeholder 5"/>
          <p:cNvSpPr>
            <a:spLocks noGrp="1"/>
          </p:cNvSpPr>
          <p:nvPr>
            <p:ph type="ftr" sz="quarter" idx="11"/>
          </p:nvPr>
        </p:nvSpPr>
        <p:spPr/>
        <p:txBody>
          <a:bodyPr/>
          <a:lstStyle/>
          <a:p>
            <a:r>
              <a:rPr lang="en-US"/>
              <a:t>AInTox</a:t>
            </a:r>
            <a:endParaRPr lang="nl-NL"/>
          </a:p>
        </p:txBody>
      </p:sp>
      <p:sp>
        <p:nvSpPr>
          <p:cNvPr id="7" name="Slide Number Placeholder 6"/>
          <p:cNvSpPr>
            <a:spLocks noGrp="1"/>
          </p:cNvSpPr>
          <p:nvPr>
            <p:ph type="sldNum" sz="quarter" idx="12"/>
          </p:nvPr>
        </p:nvSpPr>
        <p:spPr/>
        <p:txBody>
          <a:bodyPr/>
          <a:lstStyle/>
          <a:p>
            <a:fld id="{A39C17D2-13B9-4643-8B86-513E5F8E7A04}" type="slidenum">
              <a:rPr lang="nl-NL" smtClean="0"/>
              <a:t>‹#›</a:t>
            </a:fld>
            <a:endParaRPr lang="nl-NL"/>
          </a:p>
        </p:txBody>
      </p:sp>
    </p:spTree>
    <p:extLst>
      <p:ext uri="{BB962C8B-B14F-4D97-AF65-F5344CB8AC3E}">
        <p14:creationId xmlns:p14="http://schemas.microsoft.com/office/powerpoint/2010/main" val="3722963832"/>
      </p:ext>
    </p:extLst>
  </p:cSld>
  <p:clrMapOvr>
    <a:masterClrMapping/>
  </p:clrMapOvr>
  <p:hf hdr="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7A348F-E0C3-F297-D461-E913DFF6A645}"/>
              </a:ext>
            </a:extLst>
          </p:cNvPr>
          <p:cNvSpPr>
            <a:spLocks noGrp="1"/>
          </p:cNvSpPr>
          <p:nvPr>
            <p:ph type="title"/>
          </p:nvPr>
        </p:nvSpPr>
        <p:spPr/>
        <p:txBody>
          <a:bodyPr/>
          <a:lstStyle/>
          <a:p>
            <a:r>
              <a:rPr lang="en-GB"/>
              <a:t>Click to edit Master title style</a:t>
            </a:r>
            <a:endParaRPr lang="nl-NL"/>
          </a:p>
        </p:txBody>
      </p:sp>
      <p:sp>
        <p:nvSpPr>
          <p:cNvPr id="3" name="Content Placeholder 2">
            <a:extLst>
              <a:ext uri="{FF2B5EF4-FFF2-40B4-BE49-F238E27FC236}">
                <a16:creationId xmlns:a16="http://schemas.microsoft.com/office/drawing/2014/main" id="{E4102A48-8D72-BD10-0F2F-4B0539CB2F28}"/>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nl-NL"/>
          </a:p>
        </p:txBody>
      </p:sp>
      <p:sp>
        <p:nvSpPr>
          <p:cNvPr id="4" name="Date Placeholder 3">
            <a:extLst>
              <a:ext uri="{FF2B5EF4-FFF2-40B4-BE49-F238E27FC236}">
                <a16:creationId xmlns:a16="http://schemas.microsoft.com/office/drawing/2014/main" id="{381C90E8-7BF7-3E54-3725-9DC1EF785779}"/>
              </a:ext>
            </a:extLst>
          </p:cNvPr>
          <p:cNvSpPr>
            <a:spLocks noGrp="1"/>
          </p:cNvSpPr>
          <p:nvPr>
            <p:ph type="dt" sz="half" idx="10"/>
          </p:nvPr>
        </p:nvSpPr>
        <p:spPr/>
        <p:txBody>
          <a:bodyPr/>
          <a:lstStyle/>
          <a:p>
            <a:r>
              <a:rPr lang="en-US"/>
              <a:t>26/27 Feb. 2025</a:t>
            </a:r>
            <a:endParaRPr lang="nl-NL"/>
          </a:p>
        </p:txBody>
      </p:sp>
      <p:sp>
        <p:nvSpPr>
          <p:cNvPr id="5" name="Footer Placeholder 4">
            <a:extLst>
              <a:ext uri="{FF2B5EF4-FFF2-40B4-BE49-F238E27FC236}">
                <a16:creationId xmlns:a16="http://schemas.microsoft.com/office/drawing/2014/main" id="{71015D39-4920-1B1E-44EB-84BF026C72C9}"/>
              </a:ext>
            </a:extLst>
          </p:cNvPr>
          <p:cNvSpPr>
            <a:spLocks noGrp="1"/>
          </p:cNvSpPr>
          <p:nvPr>
            <p:ph type="ftr" sz="quarter" idx="11"/>
          </p:nvPr>
        </p:nvSpPr>
        <p:spPr/>
        <p:txBody>
          <a:bodyPr/>
          <a:lstStyle/>
          <a:p>
            <a:r>
              <a:rPr lang="nl-NL"/>
              <a:t>AInTox</a:t>
            </a:r>
          </a:p>
        </p:txBody>
      </p:sp>
      <p:sp>
        <p:nvSpPr>
          <p:cNvPr id="6" name="Slide Number Placeholder 5">
            <a:extLst>
              <a:ext uri="{FF2B5EF4-FFF2-40B4-BE49-F238E27FC236}">
                <a16:creationId xmlns:a16="http://schemas.microsoft.com/office/drawing/2014/main" id="{3A3823F9-F698-61BD-BF9D-CC07C1BF18B1}"/>
              </a:ext>
            </a:extLst>
          </p:cNvPr>
          <p:cNvSpPr>
            <a:spLocks noGrp="1"/>
          </p:cNvSpPr>
          <p:nvPr>
            <p:ph type="sldNum" sz="quarter" idx="12"/>
          </p:nvPr>
        </p:nvSpPr>
        <p:spPr/>
        <p:txBody>
          <a:bodyPr/>
          <a:lstStyle/>
          <a:p>
            <a:fld id="{C8EA8AC6-727D-D04B-AF18-1C187CFAAFD8}" type="slidenum">
              <a:rPr lang="nl-NL" smtClean="0"/>
              <a:t>‹#›</a:t>
            </a:fld>
            <a:endParaRPr lang="nl-NL"/>
          </a:p>
        </p:txBody>
      </p:sp>
    </p:spTree>
    <p:extLst>
      <p:ext uri="{BB962C8B-B14F-4D97-AF65-F5344CB8AC3E}">
        <p14:creationId xmlns:p14="http://schemas.microsoft.com/office/powerpoint/2010/main" val="116796148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26/27 Feb. 2025</a:t>
            </a:r>
            <a:endParaRPr lang="nl-NL"/>
          </a:p>
        </p:txBody>
      </p:sp>
      <p:sp>
        <p:nvSpPr>
          <p:cNvPr id="6" name="Footer Placeholder 5"/>
          <p:cNvSpPr>
            <a:spLocks noGrp="1"/>
          </p:cNvSpPr>
          <p:nvPr>
            <p:ph type="ftr" sz="quarter" idx="11"/>
          </p:nvPr>
        </p:nvSpPr>
        <p:spPr/>
        <p:txBody>
          <a:bodyPr/>
          <a:lstStyle/>
          <a:p>
            <a:r>
              <a:rPr lang="en-US"/>
              <a:t>AInTox</a:t>
            </a:r>
            <a:endParaRPr lang="nl-NL"/>
          </a:p>
        </p:txBody>
      </p:sp>
      <p:sp>
        <p:nvSpPr>
          <p:cNvPr id="7" name="Slide Number Placeholder 6"/>
          <p:cNvSpPr>
            <a:spLocks noGrp="1"/>
          </p:cNvSpPr>
          <p:nvPr>
            <p:ph type="sldNum" sz="quarter" idx="12"/>
          </p:nvPr>
        </p:nvSpPr>
        <p:spPr/>
        <p:txBody>
          <a:bodyPr/>
          <a:lstStyle/>
          <a:p>
            <a:fld id="{A39C17D2-13B9-4643-8B86-513E5F8E7A04}" type="slidenum">
              <a:rPr lang="nl-NL" smtClean="0"/>
              <a:t>‹#›</a:t>
            </a:fld>
            <a:endParaRPr lang="nl-NL"/>
          </a:p>
        </p:txBody>
      </p:sp>
    </p:spTree>
    <p:extLst>
      <p:ext uri="{BB962C8B-B14F-4D97-AF65-F5344CB8AC3E}">
        <p14:creationId xmlns:p14="http://schemas.microsoft.com/office/powerpoint/2010/main" val="761845590"/>
      </p:ext>
    </p:extLst>
  </p:cSld>
  <p:clrMapOvr>
    <a:masterClrMapping/>
  </p:clrMapOvr>
  <p:hf hdr="0"/>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26/27 Feb. 2025</a:t>
            </a:r>
            <a:endParaRPr lang="nl-NL"/>
          </a:p>
        </p:txBody>
      </p:sp>
      <p:sp>
        <p:nvSpPr>
          <p:cNvPr id="5" name="Footer Placeholder 4"/>
          <p:cNvSpPr>
            <a:spLocks noGrp="1"/>
          </p:cNvSpPr>
          <p:nvPr>
            <p:ph type="ftr" sz="quarter" idx="11"/>
          </p:nvPr>
        </p:nvSpPr>
        <p:spPr/>
        <p:txBody>
          <a:bodyPr/>
          <a:lstStyle/>
          <a:p>
            <a:r>
              <a:rPr lang="en-US"/>
              <a:t>AInTox</a:t>
            </a:r>
            <a:endParaRPr lang="nl-NL"/>
          </a:p>
        </p:txBody>
      </p:sp>
      <p:sp>
        <p:nvSpPr>
          <p:cNvPr id="6" name="Slide Number Placeholder 5"/>
          <p:cNvSpPr>
            <a:spLocks noGrp="1"/>
          </p:cNvSpPr>
          <p:nvPr>
            <p:ph type="sldNum" sz="quarter" idx="12"/>
          </p:nvPr>
        </p:nvSpPr>
        <p:spPr/>
        <p:txBody>
          <a:bodyPr/>
          <a:lstStyle/>
          <a:p>
            <a:fld id="{A39C17D2-13B9-4643-8B86-513E5F8E7A04}" type="slidenum">
              <a:rPr lang="nl-NL" smtClean="0"/>
              <a:t>‹#›</a:t>
            </a:fld>
            <a:endParaRPr lang="nl-NL"/>
          </a:p>
        </p:txBody>
      </p:sp>
    </p:spTree>
    <p:extLst>
      <p:ext uri="{BB962C8B-B14F-4D97-AF65-F5344CB8AC3E}">
        <p14:creationId xmlns:p14="http://schemas.microsoft.com/office/powerpoint/2010/main" val="1531887254"/>
      </p:ext>
    </p:extLst>
  </p:cSld>
  <p:clrMapOvr>
    <a:masterClrMapping/>
  </p:clrMapOvr>
  <p:hf hdr="0"/>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26/27 Feb. 2025</a:t>
            </a:r>
            <a:endParaRPr lang="nl-NL"/>
          </a:p>
        </p:txBody>
      </p:sp>
      <p:sp>
        <p:nvSpPr>
          <p:cNvPr id="5" name="Footer Placeholder 4"/>
          <p:cNvSpPr>
            <a:spLocks noGrp="1"/>
          </p:cNvSpPr>
          <p:nvPr>
            <p:ph type="ftr" sz="quarter" idx="11"/>
          </p:nvPr>
        </p:nvSpPr>
        <p:spPr/>
        <p:txBody>
          <a:bodyPr/>
          <a:lstStyle/>
          <a:p>
            <a:r>
              <a:rPr lang="en-US"/>
              <a:t>AInTox</a:t>
            </a:r>
            <a:endParaRPr lang="nl-NL"/>
          </a:p>
        </p:txBody>
      </p:sp>
      <p:sp>
        <p:nvSpPr>
          <p:cNvPr id="6" name="Slide Number Placeholder 5"/>
          <p:cNvSpPr>
            <a:spLocks noGrp="1"/>
          </p:cNvSpPr>
          <p:nvPr>
            <p:ph type="sldNum" sz="quarter" idx="12"/>
          </p:nvPr>
        </p:nvSpPr>
        <p:spPr/>
        <p:txBody>
          <a:bodyPr/>
          <a:lstStyle/>
          <a:p>
            <a:fld id="{A39C17D2-13B9-4643-8B86-513E5F8E7A04}" type="slidenum">
              <a:rPr lang="nl-NL" smtClean="0"/>
              <a:t>‹#›</a:t>
            </a:fld>
            <a:endParaRPr lang="nl-NL"/>
          </a:p>
        </p:txBody>
      </p:sp>
    </p:spTree>
    <p:extLst>
      <p:ext uri="{BB962C8B-B14F-4D97-AF65-F5344CB8AC3E}">
        <p14:creationId xmlns:p14="http://schemas.microsoft.com/office/powerpoint/2010/main" val="898781123"/>
      </p:ext>
    </p:extLst>
  </p:cSld>
  <p:clrMapOvr>
    <a:masterClrMapping/>
  </p:clrMapOvr>
  <p:hf hdr="0"/>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userDrawn="1">
  <p:cSld name="1_Titel en object">
    <p:spTree>
      <p:nvGrpSpPr>
        <p:cNvPr id="1" name=""/>
        <p:cNvGrpSpPr/>
        <p:nvPr/>
      </p:nvGrpSpPr>
      <p:grpSpPr>
        <a:xfrm>
          <a:off x="0" y="0"/>
          <a:ext cx="0" cy="0"/>
          <a:chOff x="0" y="0"/>
          <a:chExt cx="0" cy="0"/>
        </a:xfrm>
      </p:grpSpPr>
      <p:sp>
        <p:nvSpPr>
          <p:cNvPr id="4" name="Tijdelijke aanduiding voor datum 3"/>
          <p:cNvSpPr>
            <a:spLocks noGrp="1"/>
          </p:cNvSpPr>
          <p:nvPr>
            <p:ph type="dt" sz="half" idx="10"/>
          </p:nvPr>
        </p:nvSpPr>
        <p:spPr/>
        <p:txBody>
          <a:bodyPr/>
          <a:lstStyle>
            <a:lvl1pPr>
              <a:defRPr/>
            </a:lvl1pPr>
          </a:lstStyle>
          <a:p>
            <a:r>
              <a:rPr lang="en-US"/>
              <a:t>26/27 Feb. 2025</a:t>
            </a:r>
            <a:endParaRPr lang="en-US" sz="1400">
              <a:solidFill>
                <a:schemeClr val="tx1"/>
              </a:solidFill>
            </a:endParaRPr>
          </a:p>
        </p:txBody>
      </p:sp>
      <p:sp>
        <p:nvSpPr>
          <p:cNvPr id="5" name="Tijdelijke aanduiding voor dianummer 4"/>
          <p:cNvSpPr>
            <a:spLocks noGrp="1"/>
          </p:cNvSpPr>
          <p:nvPr>
            <p:ph type="sldNum" sz="quarter" idx="11"/>
          </p:nvPr>
        </p:nvSpPr>
        <p:spPr/>
        <p:txBody>
          <a:bodyPr/>
          <a:lstStyle>
            <a:lvl1pPr>
              <a:defRPr/>
            </a:lvl1pPr>
          </a:lstStyle>
          <a:p>
            <a:fld id="{ACDF30BB-008A-4FEA-A62D-ED471A570039}" type="slidenum">
              <a:rPr lang="en-US"/>
              <a:pPr/>
              <a:t>‹#›</a:t>
            </a:fld>
            <a:endParaRPr lang="en-US"/>
          </a:p>
        </p:txBody>
      </p:sp>
      <p:sp>
        <p:nvSpPr>
          <p:cNvPr id="6" name="Tijdelijke aanduiding voor voettekst 5"/>
          <p:cNvSpPr>
            <a:spLocks noGrp="1"/>
          </p:cNvSpPr>
          <p:nvPr>
            <p:ph type="ftr" sz="quarter" idx="12"/>
          </p:nvPr>
        </p:nvSpPr>
        <p:spPr/>
        <p:txBody>
          <a:bodyPr/>
          <a:lstStyle>
            <a:lvl1pPr>
              <a:defRPr/>
            </a:lvl1pPr>
          </a:lstStyle>
          <a:p>
            <a:r>
              <a:rPr lang="en-US"/>
              <a:t>AInTox</a:t>
            </a:r>
            <a:endParaRPr lang="en-US" sz="1400"/>
          </a:p>
        </p:txBody>
      </p:sp>
    </p:spTree>
    <p:extLst>
      <p:ext uri="{BB962C8B-B14F-4D97-AF65-F5344CB8AC3E}">
        <p14:creationId xmlns:p14="http://schemas.microsoft.com/office/powerpoint/2010/main" val="109909891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2_Samenvatting">
    <p:spTree>
      <p:nvGrpSpPr>
        <p:cNvPr id="1" name=""/>
        <p:cNvGrpSpPr/>
        <p:nvPr/>
      </p:nvGrpSpPr>
      <p:grpSpPr>
        <a:xfrm>
          <a:off x="0" y="0"/>
          <a:ext cx="0" cy="0"/>
          <a:chOff x="0" y="0"/>
          <a:chExt cx="0" cy="0"/>
        </a:xfrm>
      </p:grpSpPr>
      <p:sp>
        <p:nvSpPr>
          <p:cNvPr id="5" name="Titel 1">
            <a:extLst>
              <a:ext uri="{FF2B5EF4-FFF2-40B4-BE49-F238E27FC236}">
                <a16:creationId xmlns:a16="http://schemas.microsoft.com/office/drawing/2014/main" id="{E949202B-67AE-417A-A336-DF5257FFDCF0}"/>
              </a:ext>
            </a:extLst>
          </p:cNvPr>
          <p:cNvSpPr>
            <a:spLocks noGrp="1"/>
          </p:cNvSpPr>
          <p:nvPr>
            <p:ph type="title"/>
          </p:nvPr>
        </p:nvSpPr>
        <p:spPr>
          <a:xfrm>
            <a:off x="550863" y="4508500"/>
            <a:ext cx="4500562" cy="1562959"/>
          </a:xfrm>
        </p:spPr>
        <p:txBody>
          <a:bodyPr wrap="square" rtlCol="0" anchor="t" anchorCtr="0">
            <a:noAutofit/>
          </a:bodyPr>
          <a:lstStyle/>
          <a:p>
            <a:pPr rtl="0"/>
            <a:r>
              <a:rPr lang="nl-NL" noProof="0"/>
              <a:t>Klik om stijl te bewerken</a:t>
            </a:r>
          </a:p>
        </p:txBody>
      </p:sp>
      <p:sp>
        <p:nvSpPr>
          <p:cNvPr id="10" name="Tijdelijke aanduiding voor afbeelding 9">
            <a:extLst>
              <a:ext uri="{FF2B5EF4-FFF2-40B4-BE49-F238E27FC236}">
                <a16:creationId xmlns:a16="http://schemas.microsoft.com/office/drawing/2014/main" id="{1786D546-2834-435F-950F-DCEFE654B3B1}"/>
              </a:ext>
            </a:extLst>
          </p:cNvPr>
          <p:cNvSpPr>
            <a:spLocks noGrp="1"/>
          </p:cNvSpPr>
          <p:nvPr>
            <p:ph type="pic" sz="quarter" idx="13"/>
          </p:nvPr>
        </p:nvSpPr>
        <p:spPr>
          <a:xfrm>
            <a:off x="0" y="0"/>
            <a:ext cx="12192000" cy="3776472"/>
          </a:xfrm>
          <a:solidFill>
            <a:schemeClr val="accent5"/>
          </a:solidFill>
        </p:spPr>
        <p:txBody>
          <a:bodyPr rtlCol="0">
            <a:noAutofit/>
          </a:bodyPr>
          <a:lstStyle/>
          <a:p>
            <a:pPr rtl="0"/>
            <a:r>
              <a:rPr lang="nl-NL" noProof="0" dirty="0"/>
              <a:t>Klik op het pictogram als u een afbeelding wilt toevoegen</a:t>
            </a:r>
          </a:p>
        </p:txBody>
      </p:sp>
      <p:sp>
        <p:nvSpPr>
          <p:cNvPr id="7" name="Tijdelijke aanduiding voor inhoud 6">
            <a:extLst>
              <a:ext uri="{FF2B5EF4-FFF2-40B4-BE49-F238E27FC236}">
                <a16:creationId xmlns:a16="http://schemas.microsoft.com/office/drawing/2014/main" id="{3BD763BD-EAC5-4DB8-81AF-9743BB6A9576}"/>
              </a:ext>
            </a:extLst>
          </p:cNvPr>
          <p:cNvSpPr>
            <a:spLocks noGrp="1"/>
          </p:cNvSpPr>
          <p:nvPr>
            <p:ph sz="quarter" idx="15" hasCustomPrompt="1"/>
          </p:nvPr>
        </p:nvSpPr>
        <p:spPr>
          <a:xfrm>
            <a:off x="5262411" y="4508500"/>
            <a:ext cx="6221412" cy="1563688"/>
          </a:xfrm>
        </p:spPr>
        <p:txBody>
          <a:bodyPr rtlCol="0">
            <a:noAutofit/>
          </a:bodyPr>
          <a:lstStyle>
            <a:lvl1pPr marL="0" indent="0">
              <a:buNone/>
              <a:defRPr sz="2000"/>
            </a:lvl1pPr>
            <a:lvl2pPr>
              <a:buNone/>
              <a:defRPr sz="1900"/>
            </a:lvl2pPr>
            <a:lvl3pPr>
              <a:buNone/>
              <a:defRPr sz="1900"/>
            </a:lvl3pPr>
            <a:lvl4pPr>
              <a:buNone/>
              <a:defRPr sz="1900"/>
            </a:lvl4pPr>
            <a:lvl5pPr>
              <a:buNone/>
              <a:defRPr sz="1900"/>
            </a:lvl5pPr>
          </a:lstStyle>
          <a:p>
            <a:pPr lvl="0" rtl="0"/>
            <a:r>
              <a:rPr lang="nl-NL" noProof="0"/>
              <a:t>Klik om de tekststijlen van het model te bewerken</a:t>
            </a:r>
          </a:p>
        </p:txBody>
      </p:sp>
      <p:sp>
        <p:nvSpPr>
          <p:cNvPr id="2" name="Tijdelijke aanduiding voor datum 1">
            <a:extLst>
              <a:ext uri="{FF2B5EF4-FFF2-40B4-BE49-F238E27FC236}">
                <a16:creationId xmlns:a16="http://schemas.microsoft.com/office/drawing/2014/main" id="{AB81B449-7B97-41DC-B23F-65EDCBD316A6}"/>
              </a:ext>
            </a:extLst>
          </p:cNvPr>
          <p:cNvSpPr>
            <a:spLocks noGrp="1"/>
          </p:cNvSpPr>
          <p:nvPr>
            <p:ph type="dt" sz="half" idx="10"/>
          </p:nvPr>
        </p:nvSpPr>
        <p:spPr/>
        <p:txBody>
          <a:bodyPr rtlCol="0">
            <a:noAutofit/>
          </a:bodyPr>
          <a:lstStyle/>
          <a:p>
            <a:pPr rtl="0"/>
            <a:r>
              <a:rPr lang="nl-NL" noProof="0" dirty="0"/>
              <a:t>dinsdag 2 februari 20XX</a:t>
            </a:r>
          </a:p>
        </p:txBody>
      </p:sp>
      <p:sp>
        <p:nvSpPr>
          <p:cNvPr id="3" name="Tijdelijke aanduiding voor voettekst 2">
            <a:extLst>
              <a:ext uri="{FF2B5EF4-FFF2-40B4-BE49-F238E27FC236}">
                <a16:creationId xmlns:a16="http://schemas.microsoft.com/office/drawing/2014/main" id="{7C6B46D5-337B-4906-8412-4EEA3884FA7E}"/>
              </a:ext>
            </a:extLst>
          </p:cNvPr>
          <p:cNvSpPr>
            <a:spLocks noGrp="1"/>
          </p:cNvSpPr>
          <p:nvPr>
            <p:ph type="ftr" sz="quarter" idx="11"/>
          </p:nvPr>
        </p:nvSpPr>
        <p:spPr/>
        <p:txBody>
          <a:bodyPr rtlCol="0">
            <a:noAutofit/>
          </a:bodyPr>
          <a:lstStyle/>
          <a:p>
            <a:pPr rtl="0"/>
            <a:r>
              <a:rPr lang="nl-NL" noProof="0" dirty="0"/>
              <a:t>Voorbeeld van voettekst</a:t>
            </a:r>
          </a:p>
        </p:txBody>
      </p:sp>
      <p:sp>
        <p:nvSpPr>
          <p:cNvPr id="4" name="Tijdelijke aanduiding voor dianumm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rtlCol="0">
            <a:noAutofit/>
          </a:bodyPr>
          <a:lstStyle/>
          <a:p>
            <a:pPr rtl="0"/>
            <a:fld id="{DBA1B0FB-D917-4C8C-928F-313BD683BF39}" type="slidenum">
              <a:rPr lang="nl-NL" noProof="0" smtClean="0"/>
              <a:t>‹#›</a:t>
            </a:fld>
            <a:endParaRPr lang="nl-NL" noProof="0" dirty="0"/>
          </a:p>
        </p:txBody>
      </p:sp>
      <p:sp>
        <p:nvSpPr>
          <p:cNvPr id="8" name="Ovaal 7">
            <a:extLst>
              <a:ext uri="{FF2B5EF4-FFF2-40B4-BE49-F238E27FC236}">
                <a16:creationId xmlns:a16="http://schemas.microsoft.com/office/drawing/2014/main" id="{446AF837-10C6-44A5-B8D6-960A57487B43}"/>
              </a:ext>
              <a:ext uri="{C183D7F6-B498-43B3-948B-1728B52AA6E4}">
                <adec:decorative xmlns:adec="http://schemas.microsoft.com/office/drawing/2017/decorative" val="1"/>
              </a:ext>
            </a:extLst>
          </p:cNvPr>
          <p:cNvSpPr>
            <a:spLocks noChangeAspect="1"/>
          </p:cNvSpPr>
          <p:nvPr userDrawn="1"/>
        </p:nvSpPr>
        <p:spPr>
          <a:xfrm>
            <a:off x="1225773" y="385222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nl-NL" noProof="0" dirty="0"/>
          </a:p>
        </p:txBody>
      </p:sp>
    </p:spTree>
    <p:extLst>
      <p:ext uri="{BB962C8B-B14F-4D97-AF65-F5344CB8AC3E}">
        <p14:creationId xmlns:p14="http://schemas.microsoft.com/office/powerpoint/2010/main" val="361312353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_Rozloženie obsahu">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220964A6-B860-49EB-AD11-0C89AEA8B161}"/>
              </a:ext>
            </a:extLst>
          </p:cNvPr>
          <p:cNvSpPr>
            <a:spLocks noGrp="1"/>
          </p:cNvSpPr>
          <p:nvPr>
            <p:ph type="title"/>
          </p:nvPr>
        </p:nvSpPr>
        <p:spPr>
          <a:xfrm>
            <a:off x="838200" y="462630"/>
            <a:ext cx="10515600" cy="556546"/>
          </a:xfrm>
        </p:spPr>
        <p:txBody>
          <a:bodyPr/>
          <a:lstStyle>
            <a:lvl1pPr>
              <a:defRPr>
                <a:solidFill>
                  <a:srgbClr val="003399"/>
                </a:solidFill>
              </a:defRPr>
            </a:lvl1pPr>
          </a:lstStyle>
          <a:p>
            <a:r>
              <a:rPr lang="en-US" dirty="0"/>
              <a:t>Click to edit the title master style
</a:t>
            </a:r>
            <a:endParaRPr lang="sk-SK" dirty="0"/>
          </a:p>
        </p:txBody>
      </p:sp>
      <p:sp>
        <p:nvSpPr>
          <p:cNvPr id="3" name="Zástupný objekt pre číslo snímky 2">
            <a:extLst>
              <a:ext uri="{FF2B5EF4-FFF2-40B4-BE49-F238E27FC236}">
                <a16:creationId xmlns:a16="http://schemas.microsoft.com/office/drawing/2014/main" id="{223E4EEA-DC91-408F-A44E-0F6A2FA84326}"/>
              </a:ext>
            </a:extLst>
          </p:cNvPr>
          <p:cNvSpPr>
            <a:spLocks noGrp="1"/>
          </p:cNvSpPr>
          <p:nvPr>
            <p:ph type="sldNum" sz="quarter" idx="10"/>
          </p:nvPr>
        </p:nvSpPr>
        <p:spPr/>
        <p:txBody>
          <a:bodyPr/>
          <a:lstStyle/>
          <a:p>
            <a:fld id="{BD3CF4B8-FD15-4FC4-80D3-C9F53E2BB922}" type="slidenum">
              <a:rPr lang="sk-SK" smtClean="0"/>
              <a:pPr/>
              <a:t>‹#›</a:t>
            </a:fld>
            <a:endParaRPr lang="sk-SK">
              <a:latin typeface="Verdana" panose="020B0604030504040204" pitchFamily="34" charset="0"/>
              <a:ea typeface="Verdana" panose="020B0604030504040204" pitchFamily="34" charset="0"/>
            </a:endParaRPr>
          </a:p>
        </p:txBody>
      </p:sp>
      <p:sp>
        <p:nvSpPr>
          <p:cNvPr id="5" name="Zástupný text 4">
            <a:extLst>
              <a:ext uri="{FF2B5EF4-FFF2-40B4-BE49-F238E27FC236}">
                <a16:creationId xmlns:a16="http://schemas.microsoft.com/office/drawing/2014/main" id="{36CCEC5F-5DA1-4CC7-93C9-E1C8AF2B71D8}"/>
              </a:ext>
            </a:extLst>
          </p:cNvPr>
          <p:cNvSpPr>
            <a:spLocks noGrp="1"/>
          </p:cNvSpPr>
          <p:nvPr>
            <p:ph type="body" sz="quarter" idx="11" hasCustomPrompt="1"/>
          </p:nvPr>
        </p:nvSpPr>
        <p:spPr>
          <a:xfrm>
            <a:off x="838200" y="1419225"/>
            <a:ext cx="10515600" cy="4352925"/>
          </a:xfrm>
        </p:spPr>
        <p:txBody>
          <a:bodyPr/>
          <a:lstStyle>
            <a:lvl1pPr>
              <a:buNone/>
              <a:defRPr/>
            </a:lvl1pPr>
            <a:lvl2pPr>
              <a:defRPr>
                <a:solidFill>
                  <a:srgbClr val="003399"/>
                </a:solidFill>
              </a:defRPr>
            </a:lvl2pPr>
            <a:lvl3pPr>
              <a:buNone/>
              <a:defRPr/>
            </a:lvl3pPr>
          </a:lstStyle>
          <a:p>
            <a:pPr lvl="0"/>
            <a:r>
              <a:rPr lang="en-US" dirty="0"/>
              <a:t>Title 1</a:t>
            </a:r>
            <a:endParaRPr lang="sk-SK" dirty="0"/>
          </a:p>
          <a:p>
            <a:pPr lvl="1"/>
            <a:r>
              <a:rPr lang="en-US" dirty="0"/>
              <a:t>Subtitle</a:t>
            </a:r>
            <a:endParaRPr lang="sk-SK" dirty="0"/>
          </a:p>
          <a:p>
            <a:pPr lvl="2"/>
            <a:r>
              <a:rPr lang="sk-SK" dirty="0"/>
              <a:t>T</a:t>
            </a:r>
            <a:r>
              <a:rPr lang="en-US" dirty="0"/>
              <a:t>ext</a:t>
            </a:r>
          </a:p>
          <a:p>
            <a:pPr lvl="2"/>
            <a:r>
              <a:rPr lang="en-US" dirty="0"/>
              <a:t>Text </a:t>
            </a:r>
          </a:p>
          <a:p>
            <a:pPr lvl="2"/>
            <a:r>
              <a:rPr lang="en-US" dirty="0"/>
              <a:t>Text</a:t>
            </a:r>
          </a:p>
          <a:p>
            <a:pPr lvl="2"/>
            <a:endParaRPr lang="en-US" dirty="0"/>
          </a:p>
          <a:p>
            <a:pPr lvl="0"/>
            <a:r>
              <a:rPr lang="en-US" dirty="0"/>
              <a:t>Title 2</a:t>
            </a:r>
          </a:p>
          <a:p>
            <a:pPr lvl="1"/>
            <a:r>
              <a:rPr lang="en-US" dirty="0"/>
              <a:t>Subtitle</a:t>
            </a:r>
            <a:endParaRPr lang="sk-SK" dirty="0"/>
          </a:p>
          <a:p>
            <a:pPr lvl="2"/>
            <a:r>
              <a:rPr lang="sk-SK" dirty="0"/>
              <a:t>T</a:t>
            </a:r>
            <a:r>
              <a:rPr lang="en-US" dirty="0"/>
              <a:t>ext</a:t>
            </a:r>
          </a:p>
          <a:p>
            <a:pPr lvl="2"/>
            <a:r>
              <a:rPr lang="en-US" dirty="0"/>
              <a:t>Text </a:t>
            </a:r>
          </a:p>
          <a:p>
            <a:pPr lvl="2"/>
            <a:r>
              <a:rPr lang="en-US" dirty="0"/>
              <a:t>Text</a:t>
            </a:r>
          </a:p>
          <a:p>
            <a:pPr lvl="0"/>
            <a:endParaRPr lang="sk-SK" dirty="0"/>
          </a:p>
          <a:p>
            <a:pPr lvl="2"/>
            <a:endParaRPr lang="sk-SK" dirty="0"/>
          </a:p>
        </p:txBody>
      </p:sp>
    </p:spTree>
    <p:extLst>
      <p:ext uri="{BB962C8B-B14F-4D97-AF65-F5344CB8AC3E}">
        <p14:creationId xmlns:p14="http://schemas.microsoft.com/office/powerpoint/2010/main" val="428783148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8" name="Text Placeholder 7"/>
          <p:cNvSpPr>
            <a:spLocks noGrp="1"/>
          </p:cNvSpPr>
          <p:nvPr>
            <p:ph type="body" sz="quarter" idx="10" hasCustomPrompt="1"/>
          </p:nvPr>
        </p:nvSpPr>
        <p:spPr>
          <a:xfrm>
            <a:off x="1644816" y="6120000"/>
            <a:ext cx="4739216" cy="431900"/>
          </a:xfrm>
        </p:spPr>
        <p:txBody>
          <a:bodyPr anchor="b" anchorCtr="0">
            <a:noAutofit/>
          </a:bodyPr>
          <a:lstStyle>
            <a:lvl1pPr>
              <a:lnSpc>
                <a:spcPts val="1400"/>
              </a:lnSpc>
              <a:spcAft>
                <a:spcPts val="0"/>
              </a:spcAft>
              <a:defRPr sz="1050"/>
            </a:lvl1pPr>
          </a:lstStyle>
          <a:p>
            <a:pPr lvl="0"/>
            <a:r>
              <a:rPr lang="en-US" dirty="0"/>
              <a:t>Enter footnote or delete</a:t>
            </a:r>
          </a:p>
        </p:txBody>
      </p:sp>
    </p:spTree>
    <p:extLst>
      <p:ext uri="{BB962C8B-B14F-4D97-AF65-F5344CB8AC3E}">
        <p14:creationId xmlns:p14="http://schemas.microsoft.com/office/powerpoint/2010/main" val="8818034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44BADD-CF11-4A59-27F5-24B99B6DE8F6}"/>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nl-NL"/>
          </a:p>
        </p:txBody>
      </p:sp>
      <p:sp>
        <p:nvSpPr>
          <p:cNvPr id="3" name="Text Placeholder 2">
            <a:extLst>
              <a:ext uri="{FF2B5EF4-FFF2-40B4-BE49-F238E27FC236}">
                <a16:creationId xmlns:a16="http://schemas.microsoft.com/office/drawing/2014/main" id="{DC895D0E-407C-52E2-AB60-3EBE8C6E38C7}"/>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1A2956DF-258B-39E3-665F-4AE8A3583A70}"/>
              </a:ext>
            </a:extLst>
          </p:cNvPr>
          <p:cNvSpPr>
            <a:spLocks noGrp="1"/>
          </p:cNvSpPr>
          <p:nvPr>
            <p:ph type="dt" sz="half" idx="10"/>
          </p:nvPr>
        </p:nvSpPr>
        <p:spPr/>
        <p:txBody>
          <a:bodyPr/>
          <a:lstStyle/>
          <a:p>
            <a:r>
              <a:rPr lang="en-US"/>
              <a:t>26/27 Feb. 2025</a:t>
            </a:r>
            <a:endParaRPr lang="nl-NL"/>
          </a:p>
        </p:txBody>
      </p:sp>
      <p:sp>
        <p:nvSpPr>
          <p:cNvPr id="5" name="Footer Placeholder 4">
            <a:extLst>
              <a:ext uri="{FF2B5EF4-FFF2-40B4-BE49-F238E27FC236}">
                <a16:creationId xmlns:a16="http://schemas.microsoft.com/office/drawing/2014/main" id="{F655C199-7601-B081-0168-45DBB25D0A21}"/>
              </a:ext>
            </a:extLst>
          </p:cNvPr>
          <p:cNvSpPr>
            <a:spLocks noGrp="1"/>
          </p:cNvSpPr>
          <p:nvPr>
            <p:ph type="ftr" sz="quarter" idx="11"/>
          </p:nvPr>
        </p:nvSpPr>
        <p:spPr/>
        <p:txBody>
          <a:bodyPr/>
          <a:lstStyle/>
          <a:p>
            <a:r>
              <a:rPr lang="nl-NL"/>
              <a:t>AInTox</a:t>
            </a:r>
          </a:p>
        </p:txBody>
      </p:sp>
      <p:sp>
        <p:nvSpPr>
          <p:cNvPr id="6" name="Slide Number Placeholder 5">
            <a:extLst>
              <a:ext uri="{FF2B5EF4-FFF2-40B4-BE49-F238E27FC236}">
                <a16:creationId xmlns:a16="http://schemas.microsoft.com/office/drawing/2014/main" id="{9ED517F7-CE45-B4A1-3FBD-F09A8BEB3A0F}"/>
              </a:ext>
            </a:extLst>
          </p:cNvPr>
          <p:cNvSpPr>
            <a:spLocks noGrp="1"/>
          </p:cNvSpPr>
          <p:nvPr>
            <p:ph type="sldNum" sz="quarter" idx="12"/>
          </p:nvPr>
        </p:nvSpPr>
        <p:spPr/>
        <p:txBody>
          <a:bodyPr/>
          <a:lstStyle/>
          <a:p>
            <a:fld id="{C8EA8AC6-727D-D04B-AF18-1C187CFAAFD8}" type="slidenum">
              <a:rPr lang="nl-NL" smtClean="0"/>
              <a:t>‹#›</a:t>
            </a:fld>
            <a:endParaRPr lang="nl-NL"/>
          </a:p>
        </p:txBody>
      </p:sp>
    </p:spTree>
    <p:extLst>
      <p:ext uri="{BB962C8B-B14F-4D97-AF65-F5344CB8AC3E}">
        <p14:creationId xmlns:p14="http://schemas.microsoft.com/office/powerpoint/2010/main" val="41734696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890D73-D736-BC4C-0B81-D8CBB530DE84}"/>
              </a:ext>
            </a:extLst>
          </p:cNvPr>
          <p:cNvSpPr>
            <a:spLocks noGrp="1"/>
          </p:cNvSpPr>
          <p:nvPr>
            <p:ph type="title"/>
          </p:nvPr>
        </p:nvSpPr>
        <p:spPr/>
        <p:txBody>
          <a:bodyPr/>
          <a:lstStyle/>
          <a:p>
            <a:r>
              <a:rPr lang="en-GB"/>
              <a:t>Click to edit Master title style</a:t>
            </a:r>
            <a:endParaRPr lang="nl-NL"/>
          </a:p>
        </p:txBody>
      </p:sp>
      <p:sp>
        <p:nvSpPr>
          <p:cNvPr id="3" name="Content Placeholder 2">
            <a:extLst>
              <a:ext uri="{FF2B5EF4-FFF2-40B4-BE49-F238E27FC236}">
                <a16:creationId xmlns:a16="http://schemas.microsoft.com/office/drawing/2014/main" id="{812EADE4-4634-7E07-0359-A2B6C6450EC0}"/>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nl-NL"/>
          </a:p>
        </p:txBody>
      </p:sp>
      <p:sp>
        <p:nvSpPr>
          <p:cNvPr id="4" name="Content Placeholder 3">
            <a:extLst>
              <a:ext uri="{FF2B5EF4-FFF2-40B4-BE49-F238E27FC236}">
                <a16:creationId xmlns:a16="http://schemas.microsoft.com/office/drawing/2014/main" id="{399183FE-5AE6-104B-F198-F754A13AF5E6}"/>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nl-NL"/>
          </a:p>
        </p:txBody>
      </p:sp>
      <p:sp>
        <p:nvSpPr>
          <p:cNvPr id="5" name="Date Placeholder 4">
            <a:extLst>
              <a:ext uri="{FF2B5EF4-FFF2-40B4-BE49-F238E27FC236}">
                <a16:creationId xmlns:a16="http://schemas.microsoft.com/office/drawing/2014/main" id="{39E8D44F-982E-3C2F-C219-43C75186451B}"/>
              </a:ext>
            </a:extLst>
          </p:cNvPr>
          <p:cNvSpPr>
            <a:spLocks noGrp="1"/>
          </p:cNvSpPr>
          <p:nvPr>
            <p:ph type="dt" sz="half" idx="10"/>
          </p:nvPr>
        </p:nvSpPr>
        <p:spPr/>
        <p:txBody>
          <a:bodyPr/>
          <a:lstStyle/>
          <a:p>
            <a:r>
              <a:rPr lang="en-US"/>
              <a:t>26/27 Feb. 2025</a:t>
            </a:r>
            <a:endParaRPr lang="nl-NL"/>
          </a:p>
        </p:txBody>
      </p:sp>
      <p:sp>
        <p:nvSpPr>
          <p:cNvPr id="6" name="Footer Placeholder 5">
            <a:extLst>
              <a:ext uri="{FF2B5EF4-FFF2-40B4-BE49-F238E27FC236}">
                <a16:creationId xmlns:a16="http://schemas.microsoft.com/office/drawing/2014/main" id="{85581D27-8059-9F85-F1B2-CEBF731DF6FA}"/>
              </a:ext>
            </a:extLst>
          </p:cNvPr>
          <p:cNvSpPr>
            <a:spLocks noGrp="1"/>
          </p:cNvSpPr>
          <p:nvPr>
            <p:ph type="ftr" sz="quarter" idx="11"/>
          </p:nvPr>
        </p:nvSpPr>
        <p:spPr/>
        <p:txBody>
          <a:bodyPr/>
          <a:lstStyle/>
          <a:p>
            <a:r>
              <a:rPr lang="nl-NL"/>
              <a:t>AInTox</a:t>
            </a:r>
          </a:p>
        </p:txBody>
      </p:sp>
      <p:sp>
        <p:nvSpPr>
          <p:cNvPr id="7" name="Slide Number Placeholder 6">
            <a:extLst>
              <a:ext uri="{FF2B5EF4-FFF2-40B4-BE49-F238E27FC236}">
                <a16:creationId xmlns:a16="http://schemas.microsoft.com/office/drawing/2014/main" id="{C1074E4E-B9AF-FDD3-2DC8-85F4ADB7C37F}"/>
              </a:ext>
            </a:extLst>
          </p:cNvPr>
          <p:cNvSpPr>
            <a:spLocks noGrp="1"/>
          </p:cNvSpPr>
          <p:nvPr>
            <p:ph type="sldNum" sz="quarter" idx="12"/>
          </p:nvPr>
        </p:nvSpPr>
        <p:spPr/>
        <p:txBody>
          <a:bodyPr/>
          <a:lstStyle/>
          <a:p>
            <a:fld id="{C8EA8AC6-727D-D04B-AF18-1C187CFAAFD8}" type="slidenum">
              <a:rPr lang="nl-NL" smtClean="0"/>
              <a:t>‹#›</a:t>
            </a:fld>
            <a:endParaRPr lang="nl-NL"/>
          </a:p>
        </p:txBody>
      </p:sp>
    </p:spTree>
    <p:extLst>
      <p:ext uri="{BB962C8B-B14F-4D97-AF65-F5344CB8AC3E}">
        <p14:creationId xmlns:p14="http://schemas.microsoft.com/office/powerpoint/2010/main" val="24236660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98B11E-D531-36B7-4D84-C5872385B537}"/>
              </a:ext>
            </a:extLst>
          </p:cNvPr>
          <p:cNvSpPr>
            <a:spLocks noGrp="1"/>
          </p:cNvSpPr>
          <p:nvPr>
            <p:ph type="title"/>
          </p:nvPr>
        </p:nvSpPr>
        <p:spPr>
          <a:xfrm>
            <a:off x="839788" y="365125"/>
            <a:ext cx="10515600" cy="1325563"/>
          </a:xfrm>
        </p:spPr>
        <p:txBody>
          <a:bodyPr/>
          <a:lstStyle/>
          <a:p>
            <a:r>
              <a:rPr lang="en-GB"/>
              <a:t>Click to edit Master title style</a:t>
            </a:r>
            <a:endParaRPr lang="nl-NL"/>
          </a:p>
        </p:txBody>
      </p:sp>
      <p:sp>
        <p:nvSpPr>
          <p:cNvPr id="3" name="Text Placeholder 2">
            <a:extLst>
              <a:ext uri="{FF2B5EF4-FFF2-40B4-BE49-F238E27FC236}">
                <a16:creationId xmlns:a16="http://schemas.microsoft.com/office/drawing/2014/main" id="{16469813-C46E-E061-478E-4C6E18A989B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2CFCB648-DBFF-6084-41A9-83902E89E63B}"/>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nl-NL"/>
          </a:p>
        </p:txBody>
      </p:sp>
      <p:sp>
        <p:nvSpPr>
          <p:cNvPr id="5" name="Text Placeholder 4">
            <a:extLst>
              <a:ext uri="{FF2B5EF4-FFF2-40B4-BE49-F238E27FC236}">
                <a16:creationId xmlns:a16="http://schemas.microsoft.com/office/drawing/2014/main" id="{10E5E775-C1BC-3A8A-BAEF-D4DDFDB4F39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B479BF9C-592F-9863-CE0A-207B7135AF79}"/>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nl-NL"/>
          </a:p>
        </p:txBody>
      </p:sp>
      <p:sp>
        <p:nvSpPr>
          <p:cNvPr id="7" name="Date Placeholder 6">
            <a:extLst>
              <a:ext uri="{FF2B5EF4-FFF2-40B4-BE49-F238E27FC236}">
                <a16:creationId xmlns:a16="http://schemas.microsoft.com/office/drawing/2014/main" id="{0F0213D6-CD10-170B-C13C-A6994775BDA6}"/>
              </a:ext>
            </a:extLst>
          </p:cNvPr>
          <p:cNvSpPr>
            <a:spLocks noGrp="1"/>
          </p:cNvSpPr>
          <p:nvPr>
            <p:ph type="dt" sz="half" idx="10"/>
          </p:nvPr>
        </p:nvSpPr>
        <p:spPr/>
        <p:txBody>
          <a:bodyPr/>
          <a:lstStyle/>
          <a:p>
            <a:r>
              <a:rPr lang="en-US"/>
              <a:t>26/27 Feb. 2025</a:t>
            </a:r>
            <a:endParaRPr lang="nl-NL"/>
          </a:p>
        </p:txBody>
      </p:sp>
      <p:sp>
        <p:nvSpPr>
          <p:cNvPr id="8" name="Footer Placeholder 7">
            <a:extLst>
              <a:ext uri="{FF2B5EF4-FFF2-40B4-BE49-F238E27FC236}">
                <a16:creationId xmlns:a16="http://schemas.microsoft.com/office/drawing/2014/main" id="{A6DEAD82-85F3-F6BD-3209-4BE6BAE5351E}"/>
              </a:ext>
            </a:extLst>
          </p:cNvPr>
          <p:cNvSpPr>
            <a:spLocks noGrp="1"/>
          </p:cNvSpPr>
          <p:nvPr>
            <p:ph type="ftr" sz="quarter" idx="11"/>
          </p:nvPr>
        </p:nvSpPr>
        <p:spPr/>
        <p:txBody>
          <a:bodyPr/>
          <a:lstStyle/>
          <a:p>
            <a:r>
              <a:rPr lang="nl-NL"/>
              <a:t>AInTox</a:t>
            </a:r>
          </a:p>
        </p:txBody>
      </p:sp>
      <p:sp>
        <p:nvSpPr>
          <p:cNvPr id="9" name="Slide Number Placeholder 8">
            <a:extLst>
              <a:ext uri="{FF2B5EF4-FFF2-40B4-BE49-F238E27FC236}">
                <a16:creationId xmlns:a16="http://schemas.microsoft.com/office/drawing/2014/main" id="{2D805DAE-A041-31F4-0B1F-1C19CEF95B12}"/>
              </a:ext>
            </a:extLst>
          </p:cNvPr>
          <p:cNvSpPr>
            <a:spLocks noGrp="1"/>
          </p:cNvSpPr>
          <p:nvPr>
            <p:ph type="sldNum" sz="quarter" idx="12"/>
          </p:nvPr>
        </p:nvSpPr>
        <p:spPr/>
        <p:txBody>
          <a:bodyPr/>
          <a:lstStyle/>
          <a:p>
            <a:fld id="{C8EA8AC6-727D-D04B-AF18-1C187CFAAFD8}" type="slidenum">
              <a:rPr lang="nl-NL" smtClean="0"/>
              <a:t>‹#›</a:t>
            </a:fld>
            <a:endParaRPr lang="nl-NL"/>
          </a:p>
        </p:txBody>
      </p:sp>
    </p:spTree>
    <p:extLst>
      <p:ext uri="{BB962C8B-B14F-4D97-AF65-F5344CB8AC3E}">
        <p14:creationId xmlns:p14="http://schemas.microsoft.com/office/powerpoint/2010/main" val="5793429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99CC0F-EB6B-4EF0-3DB9-4E87F95657EE}"/>
              </a:ext>
            </a:extLst>
          </p:cNvPr>
          <p:cNvSpPr>
            <a:spLocks noGrp="1"/>
          </p:cNvSpPr>
          <p:nvPr>
            <p:ph type="title"/>
          </p:nvPr>
        </p:nvSpPr>
        <p:spPr/>
        <p:txBody>
          <a:bodyPr/>
          <a:lstStyle/>
          <a:p>
            <a:r>
              <a:rPr lang="en-GB"/>
              <a:t>Click to edit Master title style</a:t>
            </a:r>
            <a:endParaRPr lang="nl-NL"/>
          </a:p>
        </p:txBody>
      </p:sp>
      <p:sp>
        <p:nvSpPr>
          <p:cNvPr id="3" name="Date Placeholder 2">
            <a:extLst>
              <a:ext uri="{FF2B5EF4-FFF2-40B4-BE49-F238E27FC236}">
                <a16:creationId xmlns:a16="http://schemas.microsoft.com/office/drawing/2014/main" id="{ABDBCF39-9F0D-462A-BE46-FCFC37CEF887}"/>
              </a:ext>
            </a:extLst>
          </p:cNvPr>
          <p:cNvSpPr>
            <a:spLocks noGrp="1"/>
          </p:cNvSpPr>
          <p:nvPr>
            <p:ph type="dt" sz="half" idx="10"/>
          </p:nvPr>
        </p:nvSpPr>
        <p:spPr/>
        <p:txBody>
          <a:bodyPr/>
          <a:lstStyle/>
          <a:p>
            <a:r>
              <a:rPr lang="en-US"/>
              <a:t>26/27 Feb. 2025</a:t>
            </a:r>
            <a:endParaRPr lang="nl-NL"/>
          </a:p>
        </p:txBody>
      </p:sp>
      <p:sp>
        <p:nvSpPr>
          <p:cNvPr id="4" name="Footer Placeholder 3">
            <a:extLst>
              <a:ext uri="{FF2B5EF4-FFF2-40B4-BE49-F238E27FC236}">
                <a16:creationId xmlns:a16="http://schemas.microsoft.com/office/drawing/2014/main" id="{6D535052-6107-D59A-63CE-D1BCC756ED3D}"/>
              </a:ext>
            </a:extLst>
          </p:cNvPr>
          <p:cNvSpPr>
            <a:spLocks noGrp="1"/>
          </p:cNvSpPr>
          <p:nvPr>
            <p:ph type="ftr" sz="quarter" idx="11"/>
          </p:nvPr>
        </p:nvSpPr>
        <p:spPr/>
        <p:txBody>
          <a:bodyPr/>
          <a:lstStyle/>
          <a:p>
            <a:r>
              <a:rPr lang="nl-NL"/>
              <a:t>AInTox</a:t>
            </a:r>
          </a:p>
        </p:txBody>
      </p:sp>
      <p:sp>
        <p:nvSpPr>
          <p:cNvPr id="5" name="Slide Number Placeholder 4">
            <a:extLst>
              <a:ext uri="{FF2B5EF4-FFF2-40B4-BE49-F238E27FC236}">
                <a16:creationId xmlns:a16="http://schemas.microsoft.com/office/drawing/2014/main" id="{3B2EE0F9-60B2-436C-ED62-305D0AA91AAF}"/>
              </a:ext>
            </a:extLst>
          </p:cNvPr>
          <p:cNvSpPr>
            <a:spLocks noGrp="1"/>
          </p:cNvSpPr>
          <p:nvPr>
            <p:ph type="sldNum" sz="quarter" idx="12"/>
          </p:nvPr>
        </p:nvSpPr>
        <p:spPr/>
        <p:txBody>
          <a:bodyPr/>
          <a:lstStyle/>
          <a:p>
            <a:fld id="{C8EA8AC6-727D-D04B-AF18-1C187CFAAFD8}" type="slidenum">
              <a:rPr lang="nl-NL" smtClean="0"/>
              <a:t>‹#›</a:t>
            </a:fld>
            <a:endParaRPr lang="nl-NL"/>
          </a:p>
        </p:txBody>
      </p:sp>
    </p:spTree>
    <p:extLst>
      <p:ext uri="{BB962C8B-B14F-4D97-AF65-F5344CB8AC3E}">
        <p14:creationId xmlns:p14="http://schemas.microsoft.com/office/powerpoint/2010/main" val="821413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EA522EB-7FFB-BA85-C01F-F8E16D06878C}"/>
              </a:ext>
            </a:extLst>
          </p:cNvPr>
          <p:cNvSpPr>
            <a:spLocks noGrp="1"/>
          </p:cNvSpPr>
          <p:nvPr>
            <p:ph type="dt" sz="half" idx="10"/>
          </p:nvPr>
        </p:nvSpPr>
        <p:spPr/>
        <p:txBody>
          <a:bodyPr/>
          <a:lstStyle/>
          <a:p>
            <a:r>
              <a:rPr lang="en-US"/>
              <a:t>26/27 Feb. 2025</a:t>
            </a:r>
            <a:endParaRPr lang="nl-NL"/>
          </a:p>
        </p:txBody>
      </p:sp>
      <p:sp>
        <p:nvSpPr>
          <p:cNvPr id="3" name="Footer Placeholder 2">
            <a:extLst>
              <a:ext uri="{FF2B5EF4-FFF2-40B4-BE49-F238E27FC236}">
                <a16:creationId xmlns:a16="http://schemas.microsoft.com/office/drawing/2014/main" id="{76F8750C-B229-DBE4-649D-F6A33DC1000D}"/>
              </a:ext>
            </a:extLst>
          </p:cNvPr>
          <p:cNvSpPr>
            <a:spLocks noGrp="1"/>
          </p:cNvSpPr>
          <p:nvPr>
            <p:ph type="ftr" sz="quarter" idx="11"/>
          </p:nvPr>
        </p:nvSpPr>
        <p:spPr/>
        <p:txBody>
          <a:bodyPr/>
          <a:lstStyle/>
          <a:p>
            <a:r>
              <a:rPr lang="nl-NL"/>
              <a:t>AInTox</a:t>
            </a:r>
          </a:p>
        </p:txBody>
      </p:sp>
      <p:sp>
        <p:nvSpPr>
          <p:cNvPr id="4" name="Slide Number Placeholder 3">
            <a:extLst>
              <a:ext uri="{FF2B5EF4-FFF2-40B4-BE49-F238E27FC236}">
                <a16:creationId xmlns:a16="http://schemas.microsoft.com/office/drawing/2014/main" id="{2997E380-C7CC-A5AA-E44B-651D6E1942E2}"/>
              </a:ext>
            </a:extLst>
          </p:cNvPr>
          <p:cNvSpPr>
            <a:spLocks noGrp="1"/>
          </p:cNvSpPr>
          <p:nvPr>
            <p:ph type="sldNum" sz="quarter" idx="12"/>
          </p:nvPr>
        </p:nvSpPr>
        <p:spPr/>
        <p:txBody>
          <a:bodyPr/>
          <a:lstStyle/>
          <a:p>
            <a:fld id="{C8EA8AC6-727D-D04B-AF18-1C187CFAAFD8}" type="slidenum">
              <a:rPr lang="nl-NL" smtClean="0"/>
              <a:t>‹#›</a:t>
            </a:fld>
            <a:endParaRPr lang="nl-NL"/>
          </a:p>
        </p:txBody>
      </p:sp>
    </p:spTree>
    <p:extLst>
      <p:ext uri="{BB962C8B-B14F-4D97-AF65-F5344CB8AC3E}">
        <p14:creationId xmlns:p14="http://schemas.microsoft.com/office/powerpoint/2010/main" val="40529767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E257A8-1AEE-89B7-BCDD-62424D980DF4}"/>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nl-NL"/>
          </a:p>
        </p:txBody>
      </p:sp>
      <p:sp>
        <p:nvSpPr>
          <p:cNvPr id="3" name="Content Placeholder 2">
            <a:extLst>
              <a:ext uri="{FF2B5EF4-FFF2-40B4-BE49-F238E27FC236}">
                <a16:creationId xmlns:a16="http://schemas.microsoft.com/office/drawing/2014/main" id="{92A579D5-436A-AE98-4C7F-94EC3CEEAB6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nl-NL"/>
          </a:p>
        </p:txBody>
      </p:sp>
      <p:sp>
        <p:nvSpPr>
          <p:cNvPr id="4" name="Text Placeholder 3">
            <a:extLst>
              <a:ext uri="{FF2B5EF4-FFF2-40B4-BE49-F238E27FC236}">
                <a16:creationId xmlns:a16="http://schemas.microsoft.com/office/drawing/2014/main" id="{B534192E-88AE-C57D-E0BD-8CF8374F12D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3DBBD5A1-637B-B3C6-A074-FF22E5022DFC}"/>
              </a:ext>
            </a:extLst>
          </p:cNvPr>
          <p:cNvSpPr>
            <a:spLocks noGrp="1"/>
          </p:cNvSpPr>
          <p:nvPr>
            <p:ph type="dt" sz="half" idx="10"/>
          </p:nvPr>
        </p:nvSpPr>
        <p:spPr/>
        <p:txBody>
          <a:bodyPr/>
          <a:lstStyle/>
          <a:p>
            <a:r>
              <a:rPr lang="en-US"/>
              <a:t>26/27 Feb. 2025</a:t>
            </a:r>
            <a:endParaRPr lang="nl-NL"/>
          </a:p>
        </p:txBody>
      </p:sp>
      <p:sp>
        <p:nvSpPr>
          <p:cNvPr id="6" name="Footer Placeholder 5">
            <a:extLst>
              <a:ext uri="{FF2B5EF4-FFF2-40B4-BE49-F238E27FC236}">
                <a16:creationId xmlns:a16="http://schemas.microsoft.com/office/drawing/2014/main" id="{4DC7396E-309B-AB20-EF1C-5B59ABB69259}"/>
              </a:ext>
            </a:extLst>
          </p:cNvPr>
          <p:cNvSpPr>
            <a:spLocks noGrp="1"/>
          </p:cNvSpPr>
          <p:nvPr>
            <p:ph type="ftr" sz="quarter" idx="11"/>
          </p:nvPr>
        </p:nvSpPr>
        <p:spPr/>
        <p:txBody>
          <a:bodyPr/>
          <a:lstStyle/>
          <a:p>
            <a:r>
              <a:rPr lang="nl-NL"/>
              <a:t>AInTox</a:t>
            </a:r>
          </a:p>
        </p:txBody>
      </p:sp>
      <p:sp>
        <p:nvSpPr>
          <p:cNvPr id="7" name="Slide Number Placeholder 6">
            <a:extLst>
              <a:ext uri="{FF2B5EF4-FFF2-40B4-BE49-F238E27FC236}">
                <a16:creationId xmlns:a16="http://schemas.microsoft.com/office/drawing/2014/main" id="{3BCD8505-019A-404F-16C3-A19B05B7FA8B}"/>
              </a:ext>
            </a:extLst>
          </p:cNvPr>
          <p:cNvSpPr>
            <a:spLocks noGrp="1"/>
          </p:cNvSpPr>
          <p:nvPr>
            <p:ph type="sldNum" sz="quarter" idx="12"/>
          </p:nvPr>
        </p:nvSpPr>
        <p:spPr/>
        <p:txBody>
          <a:bodyPr/>
          <a:lstStyle/>
          <a:p>
            <a:fld id="{C8EA8AC6-727D-D04B-AF18-1C187CFAAFD8}" type="slidenum">
              <a:rPr lang="nl-NL" smtClean="0"/>
              <a:t>‹#›</a:t>
            </a:fld>
            <a:endParaRPr lang="nl-NL"/>
          </a:p>
        </p:txBody>
      </p:sp>
    </p:spTree>
    <p:extLst>
      <p:ext uri="{BB962C8B-B14F-4D97-AF65-F5344CB8AC3E}">
        <p14:creationId xmlns:p14="http://schemas.microsoft.com/office/powerpoint/2010/main" val="15002394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40F1E6-C355-A5C7-05AF-54D70CE04DEF}"/>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nl-NL"/>
          </a:p>
        </p:txBody>
      </p:sp>
      <p:sp>
        <p:nvSpPr>
          <p:cNvPr id="3" name="Picture Placeholder 2">
            <a:extLst>
              <a:ext uri="{FF2B5EF4-FFF2-40B4-BE49-F238E27FC236}">
                <a16:creationId xmlns:a16="http://schemas.microsoft.com/office/drawing/2014/main" id="{4F33EC8F-ED98-9451-DD63-08F2D9E1E24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l-NL"/>
          </a:p>
        </p:txBody>
      </p:sp>
      <p:sp>
        <p:nvSpPr>
          <p:cNvPr id="4" name="Text Placeholder 3">
            <a:extLst>
              <a:ext uri="{FF2B5EF4-FFF2-40B4-BE49-F238E27FC236}">
                <a16:creationId xmlns:a16="http://schemas.microsoft.com/office/drawing/2014/main" id="{F081FE6C-CDBF-1F79-AC2F-7B951A859C6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F1FE4170-8C02-184F-5AD3-E350059B5FE2}"/>
              </a:ext>
            </a:extLst>
          </p:cNvPr>
          <p:cNvSpPr>
            <a:spLocks noGrp="1"/>
          </p:cNvSpPr>
          <p:nvPr>
            <p:ph type="dt" sz="half" idx="10"/>
          </p:nvPr>
        </p:nvSpPr>
        <p:spPr/>
        <p:txBody>
          <a:bodyPr/>
          <a:lstStyle/>
          <a:p>
            <a:r>
              <a:rPr lang="en-US"/>
              <a:t>26/27 Feb. 2025</a:t>
            </a:r>
            <a:endParaRPr lang="nl-NL"/>
          </a:p>
        </p:txBody>
      </p:sp>
      <p:sp>
        <p:nvSpPr>
          <p:cNvPr id="6" name="Footer Placeholder 5">
            <a:extLst>
              <a:ext uri="{FF2B5EF4-FFF2-40B4-BE49-F238E27FC236}">
                <a16:creationId xmlns:a16="http://schemas.microsoft.com/office/drawing/2014/main" id="{A40F7F89-B42F-6CF7-7D59-BCBF1063D2DE}"/>
              </a:ext>
            </a:extLst>
          </p:cNvPr>
          <p:cNvSpPr>
            <a:spLocks noGrp="1"/>
          </p:cNvSpPr>
          <p:nvPr>
            <p:ph type="ftr" sz="quarter" idx="11"/>
          </p:nvPr>
        </p:nvSpPr>
        <p:spPr/>
        <p:txBody>
          <a:bodyPr/>
          <a:lstStyle/>
          <a:p>
            <a:r>
              <a:rPr lang="nl-NL"/>
              <a:t>AInTox</a:t>
            </a:r>
          </a:p>
        </p:txBody>
      </p:sp>
      <p:sp>
        <p:nvSpPr>
          <p:cNvPr id="7" name="Slide Number Placeholder 6">
            <a:extLst>
              <a:ext uri="{FF2B5EF4-FFF2-40B4-BE49-F238E27FC236}">
                <a16:creationId xmlns:a16="http://schemas.microsoft.com/office/drawing/2014/main" id="{C47C150D-860E-B2ED-302F-4A305988F8E4}"/>
              </a:ext>
            </a:extLst>
          </p:cNvPr>
          <p:cNvSpPr>
            <a:spLocks noGrp="1"/>
          </p:cNvSpPr>
          <p:nvPr>
            <p:ph type="sldNum" sz="quarter" idx="12"/>
          </p:nvPr>
        </p:nvSpPr>
        <p:spPr/>
        <p:txBody>
          <a:bodyPr/>
          <a:lstStyle/>
          <a:p>
            <a:fld id="{C8EA8AC6-727D-D04B-AF18-1C187CFAAFD8}" type="slidenum">
              <a:rPr lang="nl-NL" smtClean="0"/>
              <a:t>‹#›</a:t>
            </a:fld>
            <a:endParaRPr lang="nl-NL"/>
          </a:p>
        </p:txBody>
      </p:sp>
    </p:spTree>
    <p:extLst>
      <p:ext uri="{BB962C8B-B14F-4D97-AF65-F5344CB8AC3E}">
        <p14:creationId xmlns:p14="http://schemas.microsoft.com/office/powerpoint/2010/main" val="16702999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6" Type="http://schemas.openxmlformats.org/officeDocument/2006/relationships/theme" Target="../theme/theme2.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179145D-449A-6D82-707B-45459DA519A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nl-NL"/>
          </a:p>
        </p:txBody>
      </p:sp>
      <p:sp>
        <p:nvSpPr>
          <p:cNvPr id="3" name="Text Placeholder 2">
            <a:extLst>
              <a:ext uri="{FF2B5EF4-FFF2-40B4-BE49-F238E27FC236}">
                <a16:creationId xmlns:a16="http://schemas.microsoft.com/office/drawing/2014/main" id="{30795511-86CF-DB18-D315-4222996405A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nl-NL"/>
          </a:p>
        </p:txBody>
      </p:sp>
      <p:sp>
        <p:nvSpPr>
          <p:cNvPr id="4" name="Date Placeholder 3">
            <a:extLst>
              <a:ext uri="{FF2B5EF4-FFF2-40B4-BE49-F238E27FC236}">
                <a16:creationId xmlns:a16="http://schemas.microsoft.com/office/drawing/2014/main" id="{75EF522D-D8CB-C81C-4CE2-66C2A0FAF41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r>
              <a:rPr lang="en-US"/>
              <a:t>26/27 Feb. 2025</a:t>
            </a:r>
            <a:endParaRPr lang="nl-NL"/>
          </a:p>
        </p:txBody>
      </p:sp>
      <p:sp>
        <p:nvSpPr>
          <p:cNvPr id="5" name="Footer Placeholder 4">
            <a:extLst>
              <a:ext uri="{FF2B5EF4-FFF2-40B4-BE49-F238E27FC236}">
                <a16:creationId xmlns:a16="http://schemas.microsoft.com/office/drawing/2014/main" id="{0FEF6694-21C4-7483-C488-BB50FCF7D53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r>
              <a:rPr lang="nl-NL"/>
              <a:t>AInTox</a:t>
            </a:r>
          </a:p>
        </p:txBody>
      </p:sp>
      <p:sp>
        <p:nvSpPr>
          <p:cNvPr id="6" name="Slide Number Placeholder 5">
            <a:extLst>
              <a:ext uri="{FF2B5EF4-FFF2-40B4-BE49-F238E27FC236}">
                <a16:creationId xmlns:a16="http://schemas.microsoft.com/office/drawing/2014/main" id="{835FD095-015C-56BD-DED9-726C2777BFC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C8EA8AC6-727D-D04B-AF18-1C187CFAAFD8}" type="slidenum">
              <a:rPr lang="nl-NL" smtClean="0"/>
              <a:t>‹#›</a:t>
            </a:fld>
            <a:endParaRPr lang="nl-NL"/>
          </a:p>
        </p:txBody>
      </p:sp>
    </p:spTree>
    <p:extLst>
      <p:ext uri="{BB962C8B-B14F-4D97-AF65-F5344CB8AC3E}">
        <p14:creationId xmlns:p14="http://schemas.microsoft.com/office/powerpoint/2010/main" val="243308111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26/27 Feb. 2025</a:t>
            </a:r>
            <a:endParaRPr lang="nl-NL"/>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nl-NL"/>
              <a:t>AInTox</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8EA8AC6-727D-D04B-AF18-1C187CFAAFD8}" type="slidenum">
              <a:rPr lang="nl-NL" smtClean="0"/>
              <a:t>‹#›</a:t>
            </a:fld>
            <a:endParaRPr lang="nl-NL"/>
          </a:p>
        </p:txBody>
      </p:sp>
    </p:spTree>
    <p:extLst>
      <p:ext uri="{BB962C8B-B14F-4D97-AF65-F5344CB8AC3E}">
        <p14:creationId xmlns:p14="http://schemas.microsoft.com/office/powerpoint/2010/main" val="1506506165"/>
      </p:ext>
    </p:extLst>
  </p:cSld>
  <p:clrMap bg1="lt1" tx1="dk1" bg2="lt2" tx2="dk2" accent1="accent1" accent2="accent2" accent3="accent3" accent4="accent4" accent5="accent5" accent6="accent6" hlink="hlink" folHlink="folHlink"/>
  <p:sldLayoutIdLst>
    <p:sldLayoutId id="2147483782" r:id="rId1"/>
    <p:sldLayoutId id="2147483783" r:id="rId2"/>
    <p:sldLayoutId id="2147483784" r:id="rId3"/>
    <p:sldLayoutId id="2147483785" r:id="rId4"/>
    <p:sldLayoutId id="2147483786" r:id="rId5"/>
    <p:sldLayoutId id="2147483787" r:id="rId6"/>
    <p:sldLayoutId id="2147483788" r:id="rId7"/>
    <p:sldLayoutId id="2147483789" r:id="rId8"/>
    <p:sldLayoutId id="2147483790" r:id="rId9"/>
    <p:sldLayoutId id="2147483791" r:id="rId10"/>
    <p:sldLayoutId id="2147483792" r:id="rId11"/>
    <p:sldLayoutId id="2147483793" r:id="rId12"/>
    <p:sldLayoutId id="2147483794" r:id="rId13"/>
    <p:sldLayoutId id="2147483795" r:id="rId14"/>
    <p:sldLayoutId id="2147483684" r:id="rId15"/>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13.xml"/><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13.xml"/><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13.xml"/><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png"/><Relationship Id="rId1" Type="http://schemas.openxmlformats.org/officeDocument/2006/relationships/slideLayout" Target="../slideLayouts/slideLayout13.xml"/><Relationship Id="rId5" Type="http://schemas.openxmlformats.org/officeDocument/2006/relationships/hyperlink" Target="https://www.youtube.com/watch?v=aircAruvnKk" TargetMode="External"/><Relationship Id="rId4" Type="http://schemas.openxmlformats.org/officeDocument/2006/relationships/image" Target="../media/image22.jpeg"/></Relationships>
</file>

<file path=ppt/slides/_rels/slide1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24.xml"/><Relationship Id="rId6" Type="http://schemas.openxmlformats.org/officeDocument/2006/relationships/image" Target="../media/image27.png"/><Relationship Id="rId5" Type="http://schemas.openxmlformats.org/officeDocument/2006/relationships/image" Target="../media/image26.jpeg"/><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24.xml"/><Relationship Id="rId5" Type="http://schemas.openxmlformats.org/officeDocument/2006/relationships/hyperlink" Target="https://commons.wikimedia.org/w/index.php?curid=24288958" TargetMode="External"/><Relationship Id="rId4" Type="http://schemas.openxmlformats.org/officeDocument/2006/relationships/image" Target="../media/image29.gif"/></Relationships>
</file>

<file path=ppt/slides/_rels/slide19.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4.xml"/><Relationship Id="rId1" Type="http://schemas.openxmlformats.org/officeDocument/2006/relationships/slideLayout" Target="../slideLayouts/slideLayout24.xml"/><Relationship Id="rId4" Type="http://schemas.openxmlformats.org/officeDocument/2006/relationships/image" Target="../media/image30.jpeg"/></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5.xml"/><Relationship Id="rId1" Type="http://schemas.openxmlformats.org/officeDocument/2006/relationships/slideLayout" Target="../slideLayouts/slideLayout24.xml"/></Relationships>
</file>

<file path=ppt/slides/_rels/slide21.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6.xml"/><Relationship Id="rId1" Type="http://schemas.openxmlformats.org/officeDocument/2006/relationships/slideLayout" Target="../slideLayouts/slideLayout24.xml"/></Relationships>
</file>

<file path=ppt/slides/_rels/slide22.xml.rels><?xml version="1.0" encoding="UTF-8" standalone="yes"?>
<Relationships xmlns="http://schemas.openxmlformats.org/package/2006/relationships"><Relationship Id="rId3" Type="http://schemas.openxmlformats.org/officeDocument/2006/relationships/hyperlink" Target="https://builtin.com/machine-learning/loss-functions" TargetMode="External"/><Relationship Id="rId7" Type="http://schemas.openxmlformats.org/officeDocument/2006/relationships/hyperlink" Target="https://builtin.com/machine-learning/common-loss-functions" TargetMode="External"/><Relationship Id="rId2" Type="http://schemas.openxmlformats.org/officeDocument/2006/relationships/notesSlide" Target="../notesSlides/notesSlide17.xml"/><Relationship Id="rId1" Type="http://schemas.openxmlformats.org/officeDocument/2006/relationships/slideLayout" Target="../slideLayouts/slideLayout13.xml"/><Relationship Id="rId6" Type="http://schemas.openxmlformats.org/officeDocument/2006/relationships/hyperlink" Target="https://builtin.com/machine-learning/machine-learning-models-explained" TargetMode="External"/><Relationship Id="rId5" Type="http://schemas.openxmlformats.org/officeDocument/2006/relationships/hyperlink" Target="https://builtin.com/data-science/what-is-a-data-set" TargetMode="External"/><Relationship Id="rId4" Type="http://schemas.openxmlformats.org/officeDocument/2006/relationships/hyperlink" Target="https://builtin.com/machine-learning"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hyperlink" Target="https://towardsdatascience.com/understanding-binary-cross-entropy-log-loss-a-visual-explanation-a3ac6025181a" TargetMode="External"/><Relationship Id="rId1" Type="http://schemas.openxmlformats.org/officeDocument/2006/relationships/slideLayout" Target="../slideLayouts/slideLayout13.xml"/><Relationship Id="rId4" Type="http://schemas.openxmlformats.org/officeDocument/2006/relationships/image" Target="../media/image33.png"/></Relationships>
</file>

<file path=ppt/slides/_rels/slide24.xml.rels><?xml version="1.0" encoding="UTF-8" standalone="yes"?>
<Relationships xmlns="http://schemas.openxmlformats.org/package/2006/relationships"><Relationship Id="rId3" Type="http://schemas.openxmlformats.org/officeDocument/2006/relationships/hyperlink" Target="https://towardsdatascience.com/understanding-binary-cross-entropy-log-loss-a-visual-explanation-a3ac6025181a" TargetMode="External"/><Relationship Id="rId2" Type="http://schemas.openxmlformats.org/officeDocument/2006/relationships/image" Target="../media/image34.pn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5.png"/><Relationship Id="rId1" Type="http://schemas.openxmlformats.org/officeDocument/2006/relationships/slideLayout" Target="../slideLayouts/slideLayout13.xml"/><Relationship Id="rId4" Type="http://schemas.openxmlformats.org/officeDocument/2006/relationships/hyperlink" Target="https://towardsdatascience.com/understanding-binary-cross-entropy-log-loss-a-visual-explanation-a3ac6025181a" TargetMode="External"/></Relationships>
</file>

<file path=ppt/slides/_rels/slide26.xml.rels><?xml version="1.0" encoding="UTF-8" standalone="yes"?>
<Relationships xmlns="http://schemas.openxmlformats.org/package/2006/relationships"><Relationship Id="rId3" Type="http://schemas.openxmlformats.org/officeDocument/2006/relationships/hyperlink" Target="https://towardsdatascience.com/understanding-binary-cross-entropy-log-loss-a-visual-explanation-a3ac6025181a" TargetMode="External"/><Relationship Id="rId2" Type="http://schemas.openxmlformats.org/officeDocument/2006/relationships/image" Target="../media/image36.pn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hyperlink" Target="https://towardsdatascience.com/understanding-binary-cross-entropy-log-loss-a-visual-explanation-a3ac6025181a" TargetMode="External"/><Relationship Id="rId2" Type="http://schemas.openxmlformats.org/officeDocument/2006/relationships/image" Target="../media/image37.pn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hyperlink" Target="https://towardsdatascience.com/understanding-binary-cross-entropy-log-loss-a-visual-explanation-a3ac6025181a" TargetMode="External"/><Relationship Id="rId2" Type="http://schemas.openxmlformats.org/officeDocument/2006/relationships/image" Target="../media/image38.pn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hyperlink" Target="https://towardsdatascience.com/understanding-binary-cross-entropy-log-loss-a-visual-explanation-a3ac6025181a" TargetMode="External"/><Relationship Id="rId2" Type="http://schemas.openxmlformats.org/officeDocument/2006/relationships/image" Target="../media/image39.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3" Type="http://schemas.openxmlformats.org/officeDocument/2006/relationships/hyperlink" Target="https://towardsdatascience.com/understanding-binary-cross-entropy-log-loss-a-visual-explanation-a3ac6025181a" TargetMode="External"/><Relationship Id="rId2" Type="http://schemas.openxmlformats.org/officeDocument/2006/relationships/image" Target="../media/image40.png"/><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hyperlink" Target="http://dx.doi.org/10.1109/ACCESS.2021.3068861" TargetMode="External"/><Relationship Id="rId2" Type="http://schemas.openxmlformats.org/officeDocument/2006/relationships/image" Target="../media/image43.jpeg"/><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hyperlink" Target="https://towardsdatascience.com/deep-learning-introduction-to-tensors-tensorflow-36ce3663528f" TargetMode="External"/><Relationship Id="rId2" Type="http://schemas.openxmlformats.org/officeDocument/2006/relationships/image" Target="../media/image45.png"/><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9.xml.rels><?xml version="1.0" encoding="UTF-8" standalone="yes"?>
<Relationships xmlns="http://schemas.openxmlformats.org/package/2006/relationships"><Relationship Id="rId2" Type="http://schemas.openxmlformats.org/officeDocument/2006/relationships/hyperlink" Target="https://encord.com/blog/train-val-test-split/" TargetMode="External"/><Relationship Id="rId1" Type="http://schemas.openxmlformats.org/officeDocument/2006/relationships/slideLayout" Target="../slideLayouts/slideLayout25.xml"/></Relationships>
</file>

<file path=ppt/slides/_rels/slide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2" Type="http://schemas.openxmlformats.org/officeDocument/2006/relationships/hyperlink" Target="https://www.linkedin.com/pulse/data-splitting-strategies-machine-learning-swapnil-sharma/" TargetMode="External"/><Relationship Id="rId1" Type="http://schemas.openxmlformats.org/officeDocument/2006/relationships/slideLayout" Target="../slideLayouts/slideLayout25.xml"/></Relationships>
</file>

<file path=ppt/slides/_rels/slide41.xml.rels><?xml version="1.0" encoding="UTF-8" standalone="yes"?>
<Relationships xmlns="http://schemas.openxmlformats.org/package/2006/relationships"><Relationship Id="rId3" Type="http://schemas.openxmlformats.org/officeDocument/2006/relationships/hyperlink" Target="https://www.linkedin.com/pulse/data-splitting-strategies-machine-learning-swapnil-sharma/" TargetMode="External"/><Relationship Id="rId2" Type="http://schemas.openxmlformats.org/officeDocument/2006/relationships/image" Target="../media/image48.jpeg"/><Relationship Id="rId1" Type="http://schemas.openxmlformats.org/officeDocument/2006/relationships/slideLayout" Target="../slideLayouts/slideLayout25.xml"/></Relationships>
</file>

<file path=ppt/slides/_rels/slide4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8.xml"/><Relationship Id="rId1" Type="http://schemas.openxmlformats.org/officeDocument/2006/relationships/slideLayout" Target="../slideLayouts/slideLayout25.xml"/><Relationship Id="rId4" Type="http://schemas.openxmlformats.org/officeDocument/2006/relationships/hyperlink" Target="https://www.scribbr.com/methodology/stratified-sampling/" TargetMode="External"/></Relationships>
</file>

<file path=ppt/slides/_rels/slide4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9.xml"/><Relationship Id="rId1" Type="http://schemas.openxmlformats.org/officeDocument/2006/relationships/slideLayout" Target="../slideLayouts/slideLayout25.xml"/><Relationship Id="rId4" Type="http://schemas.openxmlformats.org/officeDocument/2006/relationships/hyperlink" Target="https://www.scribbr.com/methodology/stratified-sampling/" TargetMode="External"/></Relationships>
</file>

<file path=ppt/slides/_rels/slide44.xml.rels><?xml version="1.0" encoding="UTF-8" standalone="yes"?>
<Relationships xmlns="http://schemas.openxmlformats.org/package/2006/relationships"><Relationship Id="rId3" Type="http://schemas.openxmlformats.org/officeDocument/2006/relationships/hyperlink" Target="https://www.linkedin.com/pulse/data-splitting-strategies-machine-learning-swapnil-sharma/" TargetMode="External"/><Relationship Id="rId2" Type="http://schemas.openxmlformats.org/officeDocument/2006/relationships/image" Target="../media/image50.png"/><Relationship Id="rId1" Type="http://schemas.openxmlformats.org/officeDocument/2006/relationships/slideLayout" Target="../slideLayouts/slideLayout25.xml"/></Relationships>
</file>

<file path=ppt/slides/_rels/slide4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5.xml"/></Relationships>
</file>

<file path=ppt/slides/_rels/slide4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5.xml"/></Relationships>
</file>

<file path=ppt/slides/_rels/slide4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4.png"/><Relationship Id="rId7" Type="http://schemas.openxmlformats.org/officeDocument/2006/relationships/image" Target="../media/image58.png"/><Relationship Id="rId12" Type="http://schemas.openxmlformats.org/officeDocument/2006/relationships/image" Target="../media/image61.png"/><Relationship Id="rId2" Type="http://schemas.openxmlformats.org/officeDocument/2006/relationships/image" Target="../media/image53.png"/><Relationship Id="rId1" Type="http://schemas.openxmlformats.org/officeDocument/2006/relationships/slideLayout" Target="../slideLayouts/slideLayout25.xml"/><Relationship Id="rId6" Type="http://schemas.openxmlformats.org/officeDocument/2006/relationships/image" Target="../media/image57.png"/><Relationship Id="rId11" Type="http://schemas.openxmlformats.org/officeDocument/2006/relationships/hyperlink" Target="https://rviews.rstudio.com/2020/07/24/building-a-neural-net-from-scratch-using-r-part-2/" TargetMode="External"/><Relationship Id="rId5" Type="http://schemas.openxmlformats.org/officeDocument/2006/relationships/image" Target="../media/image56.png"/><Relationship Id="rId10" Type="http://schemas.openxmlformats.org/officeDocument/2006/relationships/hyperlink" Target="https://rviews.rstudio.com/2020/07/20/shallow-neural-net-from-scratch-using-r-part-1/" TargetMode="External"/><Relationship Id="rId4" Type="http://schemas.openxmlformats.org/officeDocument/2006/relationships/image" Target="../media/image55.jpeg"/><Relationship Id="rId9" Type="http://schemas.openxmlformats.org/officeDocument/2006/relationships/image" Target="../media/image60.png"/></Relationships>
</file>

<file path=ppt/slides/_rels/slide4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3.xml"/><Relationship Id="rId1" Type="http://schemas.openxmlformats.org/officeDocument/2006/relationships/slideLayout" Target="../slideLayouts/slideLayout23.xml"/></Relationships>
</file>

<file path=ppt/slides/_rels/slide5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4.xml"/><Relationship Id="rId1" Type="http://schemas.openxmlformats.org/officeDocument/2006/relationships/slideLayout" Target="../slideLayouts/slideLayout23.xml"/><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23.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13.xml"/><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577D6B2E-37A3-429E-A37C-F30ED64872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3" name="Rectangle 12">
            <a:extLst>
              <a:ext uri="{FF2B5EF4-FFF2-40B4-BE49-F238E27FC236}">
                <a16:creationId xmlns:a16="http://schemas.microsoft.com/office/drawing/2014/main" id="{5CEAD642-85CF-4750-8432-7C80C901F0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1723" y="-1"/>
            <a:ext cx="12225953" cy="6868071"/>
          </a:xfrm>
          <a:prstGeom prst="rect">
            <a:avLst/>
          </a:prstGeom>
          <a:gradFill>
            <a:gsLst>
              <a:gs pos="0">
                <a:srgbClr val="000000"/>
              </a:gs>
              <a:gs pos="100000">
                <a:schemeClr val="accent1">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5" name="Rectangle 14">
            <a:extLst>
              <a:ext uri="{FF2B5EF4-FFF2-40B4-BE49-F238E27FC236}">
                <a16:creationId xmlns:a16="http://schemas.microsoft.com/office/drawing/2014/main" id="{FA33EEAE-15D5-4119-8C1E-89D943F911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441959" y="-3"/>
            <a:ext cx="11772269" cy="6868074"/>
          </a:xfrm>
          <a:prstGeom prst="rect">
            <a:avLst/>
          </a:prstGeom>
          <a:gradFill>
            <a:gsLst>
              <a:gs pos="21000">
                <a:schemeClr val="accent1">
                  <a:lumMod val="50000"/>
                  <a:alpha val="83000"/>
                </a:schemeClr>
              </a:gs>
              <a:gs pos="100000">
                <a:schemeClr val="accent1">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7" name="Rectangle 16">
            <a:extLst>
              <a:ext uri="{FF2B5EF4-FFF2-40B4-BE49-F238E27FC236}">
                <a16:creationId xmlns:a16="http://schemas.microsoft.com/office/drawing/2014/main" id="{730D8B3B-9B80-4025-B934-26DC7D7CD2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5200" y="0"/>
            <a:ext cx="3623374" cy="6868072"/>
          </a:xfrm>
          <a:prstGeom prst="rect">
            <a:avLst/>
          </a:prstGeom>
          <a:gradFill>
            <a:gsLst>
              <a:gs pos="0">
                <a:schemeClr val="accent1">
                  <a:lumMod val="75000"/>
                  <a:alpha val="0"/>
                </a:schemeClr>
              </a:gs>
              <a:gs pos="99000">
                <a:srgbClr val="000000">
                  <a:alpha val="41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9" name="Rectangle 18">
            <a:extLst>
              <a:ext uri="{FF2B5EF4-FFF2-40B4-BE49-F238E27FC236}">
                <a16:creationId xmlns:a16="http://schemas.microsoft.com/office/drawing/2014/main" id="{1064D5D5-227B-4F66-9AEA-46F570E793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5875" y="-3"/>
            <a:ext cx="12233581" cy="6868076"/>
          </a:xfrm>
          <a:prstGeom prst="rect">
            <a:avLst/>
          </a:prstGeom>
          <a:gradFill>
            <a:gsLst>
              <a:gs pos="3000">
                <a:schemeClr val="accent1">
                  <a:lumMod val="75000"/>
                  <a:alpha val="0"/>
                </a:schemeClr>
              </a:gs>
              <a:gs pos="100000">
                <a:srgbClr val="000000">
                  <a:alpha val="73000"/>
                </a:srgb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1" name="Rectangle 20">
            <a:extLst>
              <a:ext uri="{FF2B5EF4-FFF2-40B4-BE49-F238E27FC236}">
                <a16:creationId xmlns:a16="http://schemas.microsoft.com/office/drawing/2014/main" id="{646B67A4-D328-4747-A82B-65E84FA463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484334" y="-861824"/>
            <a:ext cx="6861931" cy="8597859"/>
          </a:xfrm>
          <a:prstGeom prst="rect">
            <a:avLst/>
          </a:prstGeom>
          <a:gradFill>
            <a:gsLst>
              <a:gs pos="3000">
                <a:schemeClr val="accent1">
                  <a:lumMod val="75000"/>
                  <a:alpha val="0"/>
                </a:schemeClr>
              </a:gs>
              <a:gs pos="100000">
                <a:srgbClr val="000000">
                  <a:alpha val="27000"/>
                </a:srgb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3" name="Oval 22">
            <a:extLst>
              <a:ext uri="{FF2B5EF4-FFF2-40B4-BE49-F238E27FC236}">
                <a16:creationId xmlns:a16="http://schemas.microsoft.com/office/drawing/2014/main" id="{B5A1B09C-1565-46F8-B70F-621C5EB48A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993193">
            <a:off x="1186972" y="1089049"/>
            <a:ext cx="4967533" cy="4988390"/>
          </a:xfrm>
          <a:prstGeom prst="ellipse">
            <a:avLst/>
          </a:prstGeom>
          <a:gradFill>
            <a:gsLst>
              <a:gs pos="0">
                <a:schemeClr val="accent1">
                  <a:alpha val="26000"/>
                </a:schemeClr>
              </a:gs>
              <a:gs pos="85000">
                <a:schemeClr val="accent1">
                  <a:lumMod val="60000"/>
                  <a:lumOff val="4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FE065C0B-72C8-2763-874F-996B58085E30}"/>
              </a:ext>
            </a:extLst>
          </p:cNvPr>
          <p:cNvSpPr>
            <a:spLocks noGrp="1"/>
          </p:cNvSpPr>
          <p:nvPr>
            <p:ph type="ctrTitle"/>
          </p:nvPr>
        </p:nvSpPr>
        <p:spPr>
          <a:xfrm>
            <a:off x="650609" y="911795"/>
            <a:ext cx="10916486" cy="3178689"/>
          </a:xfrm>
        </p:spPr>
        <p:txBody>
          <a:bodyPr>
            <a:noAutofit/>
          </a:bodyPr>
          <a:lstStyle/>
          <a:p>
            <a:pPr algn="l"/>
            <a:r>
              <a:rPr lang="nl-NL" sz="3200" dirty="0">
                <a:solidFill>
                  <a:schemeClr val="bg1"/>
                </a:solidFill>
              </a:rPr>
              <a:t>ECHA Course on </a:t>
            </a:r>
            <a:r>
              <a:rPr lang="nl-NL" sz="3200" dirty="0" err="1">
                <a:solidFill>
                  <a:schemeClr val="bg1"/>
                </a:solidFill>
              </a:rPr>
              <a:t>Artificial</a:t>
            </a:r>
            <a:r>
              <a:rPr lang="nl-NL" sz="3200" dirty="0">
                <a:solidFill>
                  <a:schemeClr val="bg1"/>
                </a:solidFill>
              </a:rPr>
              <a:t> Intelligence </a:t>
            </a:r>
            <a:r>
              <a:rPr lang="nl-NL" sz="3200" dirty="0" err="1">
                <a:solidFill>
                  <a:schemeClr val="bg1"/>
                </a:solidFill>
              </a:rPr>
              <a:t>for</a:t>
            </a:r>
            <a:r>
              <a:rPr lang="nl-NL" sz="3200" dirty="0">
                <a:solidFill>
                  <a:schemeClr val="bg1"/>
                </a:solidFill>
              </a:rPr>
              <a:t> Chemical Risk Assessment</a:t>
            </a:r>
            <a:br>
              <a:rPr lang="nl-NL" sz="3200" dirty="0">
                <a:solidFill>
                  <a:schemeClr val="bg1"/>
                </a:solidFill>
              </a:rPr>
            </a:br>
            <a:br>
              <a:rPr lang="nl-NL" sz="3200" dirty="0">
                <a:solidFill>
                  <a:schemeClr val="bg1"/>
                </a:solidFill>
              </a:rPr>
            </a:br>
            <a:r>
              <a:rPr lang="nl-NL" sz="3200" dirty="0" err="1">
                <a:solidFill>
                  <a:schemeClr val="bg1"/>
                </a:solidFill>
              </a:rPr>
              <a:t>Lecture</a:t>
            </a:r>
            <a:r>
              <a:rPr lang="nl-NL" sz="3200" dirty="0">
                <a:solidFill>
                  <a:schemeClr val="bg1"/>
                </a:solidFill>
              </a:rPr>
              <a:t> 2; </a:t>
            </a:r>
            <a:r>
              <a:rPr lang="nl-NL" sz="3200" dirty="0" err="1">
                <a:solidFill>
                  <a:schemeClr val="bg1"/>
                </a:solidFill>
              </a:rPr>
              <a:t>Deep</a:t>
            </a:r>
            <a:r>
              <a:rPr lang="nl-NL" sz="3200" dirty="0">
                <a:solidFill>
                  <a:schemeClr val="bg1"/>
                </a:solidFill>
              </a:rPr>
              <a:t> Learning</a:t>
            </a:r>
            <a:br>
              <a:rPr lang="nl-NL" sz="3200" dirty="0">
                <a:solidFill>
                  <a:schemeClr val="bg1"/>
                </a:solidFill>
              </a:rPr>
            </a:br>
            <a:br>
              <a:rPr lang="nl-NL" sz="3200" dirty="0">
                <a:solidFill>
                  <a:schemeClr val="bg1"/>
                </a:solidFill>
              </a:rPr>
            </a:br>
            <a:r>
              <a:rPr lang="nl-NL" sz="3200" dirty="0" err="1">
                <a:solidFill>
                  <a:schemeClr val="bg1"/>
                </a:solidFill>
              </a:rPr>
              <a:t>Panagiotis</a:t>
            </a:r>
            <a:r>
              <a:rPr lang="nl-NL" sz="3200" dirty="0">
                <a:solidFill>
                  <a:schemeClr val="bg1"/>
                </a:solidFill>
              </a:rPr>
              <a:t> (</a:t>
            </a:r>
            <a:r>
              <a:rPr lang="nl-NL" sz="3200" dirty="0" err="1">
                <a:solidFill>
                  <a:schemeClr val="bg1"/>
                </a:solidFill>
              </a:rPr>
              <a:t>Panos</a:t>
            </a:r>
            <a:r>
              <a:rPr lang="nl-NL" sz="3200" dirty="0">
                <a:solidFill>
                  <a:schemeClr val="bg1"/>
                </a:solidFill>
              </a:rPr>
              <a:t>) </a:t>
            </a:r>
            <a:r>
              <a:rPr lang="nl-NL" sz="3200" dirty="0" err="1">
                <a:solidFill>
                  <a:schemeClr val="bg1"/>
                </a:solidFill>
              </a:rPr>
              <a:t>Karamertzanis</a:t>
            </a:r>
            <a:r>
              <a:rPr lang="nl-NL" sz="3200" dirty="0">
                <a:solidFill>
                  <a:schemeClr val="bg1"/>
                </a:solidFill>
              </a:rPr>
              <a:t>, PhD; Michael Liem, PhD; </a:t>
            </a:r>
            <a:br>
              <a:rPr lang="nl-NL" sz="3200" dirty="0">
                <a:solidFill>
                  <a:schemeClr val="bg1"/>
                </a:solidFill>
              </a:rPr>
            </a:br>
            <a:r>
              <a:rPr lang="nl-NL" sz="3200" dirty="0">
                <a:solidFill>
                  <a:schemeClr val="bg1"/>
                </a:solidFill>
              </a:rPr>
              <a:t>(Marc Teunis, PhD;) Coert van Gemeren, PhD</a:t>
            </a:r>
          </a:p>
        </p:txBody>
      </p:sp>
      <p:sp>
        <p:nvSpPr>
          <p:cNvPr id="25" name="Rectangle 24">
            <a:extLst>
              <a:ext uri="{FF2B5EF4-FFF2-40B4-BE49-F238E27FC236}">
                <a16:creationId xmlns:a16="http://schemas.microsoft.com/office/drawing/2014/main" id="{8C516CC8-80AC-446C-A56E-9F54B72104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4490110"/>
            <a:ext cx="12217710" cy="2377962"/>
          </a:xfrm>
          <a:prstGeom prst="rect">
            <a:avLst/>
          </a:prstGeom>
          <a:gradFill>
            <a:gsLst>
              <a:gs pos="0">
                <a:schemeClr val="accent1">
                  <a:lumMod val="75000"/>
                  <a:alpha val="50000"/>
                </a:schemeClr>
              </a:gs>
              <a:gs pos="99000">
                <a:srgbClr val="000000">
                  <a:alpha val="34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5" name="Footer Placeholder 4">
            <a:extLst>
              <a:ext uri="{FF2B5EF4-FFF2-40B4-BE49-F238E27FC236}">
                <a16:creationId xmlns:a16="http://schemas.microsoft.com/office/drawing/2014/main" id="{AFFECB1F-6ED2-727C-6758-E7BE975EF810}"/>
              </a:ext>
            </a:extLst>
          </p:cNvPr>
          <p:cNvSpPr>
            <a:spLocks noGrp="1"/>
          </p:cNvSpPr>
          <p:nvPr>
            <p:ph type="ftr" sz="quarter" idx="11"/>
          </p:nvPr>
        </p:nvSpPr>
        <p:spPr>
          <a:xfrm rot="5400000">
            <a:off x="-1828800" y="1984248"/>
            <a:ext cx="4114800" cy="365125"/>
          </a:xfrm>
        </p:spPr>
        <p:txBody>
          <a:bodyPr>
            <a:norm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nl-NL" sz="1100" b="0" i="0" u="none" strike="noStrike" kern="1200" cap="none" spc="0" normalizeH="0" baseline="0" noProof="0">
                <a:ln>
                  <a:noFill/>
                </a:ln>
                <a:solidFill>
                  <a:srgbClr val="FFFFFF"/>
                </a:solidFill>
                <a:effectLst/>
                <a:uLnTx/>
                <a:uFillTx/>
                <a:latin typeface="Aptos" panose="02110004020202020204"/>
                <a:ea typeface="+mn-ea"/>
                <a:cs typeface="+mn-cs"/>
              </a:rPr>
              <a:t>AInTox</a:t>
            </a:r>
          </a:p>
        </p:txBody>
      </p:sp>
      <p:sp>
        <p:nvSpPr>
          <p:cNvPr id="4" name="Date Placeholder 3">
            <a:extLst>
              <a:ext uri="{FF2B5EF4-FFF2-40B4-BE49-F238E27FC236}">
                <a16:creationId xmlns:a16="http://schemas.microsoft.com/office/drawing/2014/main" id="{8510A7C8-5B43-CA2C-84B1-C05072C3FCBA}"/>
              </a:ext>
            </a:extLst>
          </p:cNvPr>
          <p:cNvSpPr>
            <a:spLocks noGrp="1"/>
          </p:cNvSpPr>
          <p:nvPr>
            <p:ph type="dt" sz="half" idx="10"/>
          </p:nvPr>
        </p:nvSpPr>
        <p:spPr>
          <a:xfrm>
            <a:off x="8970264" y="6455664"/>
            <a:ext cx="2743200" cy="365125"/>
          </a:xfrm>
        </p:spPr>
        <p:txBody>
          <a:bodyP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r>
              <a:rPr kumimoji="0" lang="en-US" sz="1100" b="0" i="0" u="none" strike="noStrike" kern="1200" cap="none" spc="0" normalizeH="0" baseline="0" noProof="0">
                <a:ln>
                  <a:noFill/>
                </a:ln>
                <a:solidFill>
                  <a:srgbClr val="FFFFFF"/>
                </a:solidFill>
                <a:effectLst/>
                <a:uLnTx/>
                <a:uFillTx/>
                <a:latin typeface="Aptos" panose="02110004020202020204"/>
                <a:ea typeface="+mn-ea"/>
                <a:cs typeface="+mn-cs"/>
              </a:rPr>
              <a:t>26/27 Feb. 2025</a:t>
            </a:r>
            <a:endParaRPr kumimoji="0" lang="nl-NL" sz="1100" b="0" i="0" u="none" strike="noStrike" kern="1200" cap="none" spc="0" normalizeH="0" baseline="0" noProof="0">
              <a:ln>
                <a:noFill/>
              </a:ln>
              <a:solidFill>
                <a:srgbClr val="FFFFFF"/>
              </a:solidFill>
              <a:effectLst/>
              <a:uLnTx/>
              <a:uFillTx/>
              <a:latin typeface="Aptos" panose="02110004020202020204"/>
              <a:ea typeface="+mn-ea"/>
              <a:cs typeface="+mn-cs"/>
            </a:endParaRPr>
          </a:p>
        </p:txBody>
      </p:sp>
      <p:sp>
        <p:nvSpPr>
          <p:cNvPr id="6" name="Slide Number Placeholder 5">
            <a:extLst>
              <a:ext uri="{FF2B5EF4-FFF2-40B4-BE49-F238E27FC236}">
                <a16:creationId xmlns:a16="http://schemas.microsoft.com/office/drawing/2014/main" id="{C3D59142-22B5-1B07-DDD4-8AB77BEC0023}"/>
              </a:ext>
            </a:extLst>
          </p:cNvPr>
          <p:cNvSpPr>
            <a:spLocks noGrp="1"/>
          </p:cNvSpPr>
          <p:nvPr>
            <p:ph type="sldNum" sz="quarter" idx="12"/>
          </p:nvPr>
        </p:nvSpPr>
        <p:spPr>
          <a:xfrm>
            <a:off x="11704320" y="6455664"/>
            <a:ext cx="448056" cy="365125"/>
          </a:xfrm>
        </p:spPr>
        <p:txBody>
          <a:bodyP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C8EA8AC6-727D-D04B-AF18-1C187CFAAFD8}" type="slidenum">
              <a:rPr kumimoji="0" lang="nl-NL" sz="1100" b="0" i="0" u="none" strike="noStrike" kern="1200" cap="none" spc="0" normalizeH="0" baseline="0" noProof="0">
                <a:ln>
                  <a:noFill/>
                </a:ln>
                <a:solidFill>
                  <a:srgbClr val="FFFFFF"/>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1</a:t>
            </a:fld>
            <a:endParaRPr kumimoji="0" lang="nl-NL" sz="1100" b="0" i="0" u="none" strike="noStrike" kern="1200" cap="none" spc="0" normalizeH="0" baseline="0" noProof="0">
              <a:ln>
                <a:noFill/>
              </a:ln>
              <a:solidFill>
                <a:srgbClr val="FFFFFF"/>
              </a:solidFill>
              <a:effectLst/>
              <a:uLnTx/>
              <a:uFillTx/>
              <a:latin typeface="Aptos" panose="02110004020202020204"/>
              <a:ea typeface="+mn-ea"/>
              <a:cs typeface="+mn-cs"/>
            </a:endParaRPr>
          </a:p>
        </p:txBody>
      </p:sp>
    </p:spTree>
    <p:extLst>
      <p:ext uri="{BB962C8B-B14F-4D97-AF65-F5344CB8AC3E}">
        <p14:creationId xmlns:p14="http://schemas.microsoft.com/office/powerpoint/2010/main" val="40345978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A575B51A-D060-D928-E5AA-B249240264FE}"/>
              </a:ext>
            </a:extLst>
          </p:cNvPr>
          <p:cNvPicPr>
            <a:picLocks noChangeAspect="1" noChangeArrowheads="1"/>
          </p:cNvPicPr>
          <p:nvPr/>
        </p:nvPicPr>
        <p:blipFill rotWithShape="1">
          <a:blip r:embed="rId3">
            <a:alphaModFix amt="35000"/>
            <a:extLst>
              <a:ext uri="{28A0092B-C50C-407E-A947-70E740481C1C}">
                <a14:useLocalDpi xmlns:a14="http://schemas.microsoft.com/office/drawing/2010/main" val="0"/>
              </a:ext>
            </a:extLst>
          </a:blip>
          <a:srcRect r="39202"/>
          <a:stretch/>
        </p:blipFill>
        <p:spPr bwMode="auto">
          <a:xfrm>
            <a:off x="242095" y="1216314"/>
            <a:ext cx="5358606" cy="4957762"/>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D0596120-E258-15E9-0D8E-DB541EEC87F4}"/>
              </a:ext>
            </a:extLst>
          </p:cNvPr>
          <p:cNvSpPr txBox="1"/>
          <p:nvPr/>
        </p:nvSpPr>
        <p:spPr>
          <a:xfrm>
            <a:off x="8153400" y="4560596"/>
            <a:ext cx="2062163"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200" b="0" i="0" u="none" strike="noStrike" kern="1200" cap="none" spc="0" normalizeH="0" baseline="0" noProof="0" dirty="0">
                <a:ln>
                  <a:noFill/>
                </a:ln>
                <a:solidFill>
                  <a:prstClr val="black"/>
                </a:solidFill>
                <a:effectLst/>
                <a:uLnTx/>
                <a:uFillTx/>
                <a:latin typeface="Calibri" panose="020F0502020204030204"/>
                <a:ea typeface="+mn-ea"/>
                <a:cs typeface="+mn-cs"/>
              </a:rPr>
              <a:t>...etc </a:t>
            </a:r>
            <a:endParaRPr kumimoji="0" lang="en-NL" sz="3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 name="TextBox 15">
            <a:extLst>
              <a:ext uri="{FF2B5EF4-FFF2-40B4-BE49-F238E27FC236}">
                <a16:creationId xmlns:a16="http://schemas.microsoft.com/office/drawing/2014/main" id="{7422503F-F0B0-43C0-5E10-06F7430A0876}"/>
              </a:ext>
            </a:extLst>
          </p:cNvPr>
          <p:cNvSpPr txBox="1"/>
          <p:nvPr/>
        </p:nvSpPr>
        <p:spPr>
          <a:xfrm>
            <a:off x="7967661" y="471200"/>
            <a:ext cx="2062163"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3200" b="0" i="0" u="none" strike="noStrike" kern="1200" cap="none" spc="0" normalizeH="0" baseline="0" noProof="0" dirty="0" err="1">
                <a:ln>
                  <a:noFill/>
                </a:ln>
                <a:solidFill>
                  <a:prstClr val="black"/>
                </a:solidFill>
                <a:effectLst/>
                <a:uLnTx/>
                <a:uFillTx/>
                <a:latin typeface="Calibri" panose="020F0502020204030204"/>
                <a:ea typeface="+mn-ea"/>
                <a:cs typeface="+mn-cs"/>
              </a:rPr>
              <a:t>hairball</a:t>
            </a:r>
            <a:r>
              <a:rPr kumimoji="0" lang="nl-NL" sz="3200" b="0" i="0" u="none" strike="noStrike" kern="1200" cap="none" spc="0" normalizeH="0" baseline="0" noProof="0" dirty="0">
                <a:ln>
                  <a:noFill/>
                </a:ln>
                <a:solidFill>
                  <a:prstClr val="black"/>
                </a:solidFill>
                <a:effectLst/>
                <a:uLnTx/>
                <a:uFillTx/>
                <a:latin typeface="Calibri" panose="020F0502020204030204"/>
                <a:ea typeface="+mn-ea"/>
                <a:cs typeface="+mn-cs"/>
              </a:rPr>
              <a:t>?</a:t>
            </a:r>
            <a:endParaRPr kumimoji="0" lang="en-NL" sz="3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7" name="TextBox 16">
            <a:extLst>
              <a:ext uri="{FF2B5EF4-FFF2-40B4-BE49-F238E27FC236}">
                <a16:creationId xmlns:a16="http://schemas.microsoft.com/office/drawing/2014/main" id="{1D859364-6D17-114C-70EA-744D91D8DF83}"/>
              </a:ext>
            </a:extLst>
          </p:cNvPr>
          <p:cNvSpPr txBox="1"/>
          <p:nvPr/>
        </p:nvSpPr>
        <p:spPr>
          <a:xfrm>
            <a:off x="8024812" y="2515898"/>
            <a:ext cx="2062163"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3200" b="0" i="0" u="none" strike="noStrike" kern="1200" cap="none" spc="0" normalizeH="0" baseline="0" noProof="0" dirty="0">
                <a:ln>
                  <a:noFill/>
                </a:ln>
                <a:solidFill>
                  <a:prstClr val="black"/>
                </a:solidFill>
                <a:effectLst/>
                <a:uLnTx/>
                <a:uFillTx/>
                <a:latin typeface="Calibri" panose="020F0502020204030204"/>
                <a:ea typeface="+mn-ea"/>
                <a:cs typeface="+mn-cs"/>
              </a:rPr>
              <a:t>bag?</a:t>
            </a:r>
            <a:endParaRPr kumimoji="0" lang="en-NL" sz="3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8" name="TextBox 17">
            <a:extLst>
              <a:ext uri="{FF2B5EF4-FFF2-40B4-BE49-F238E27FC236}">
                <a16:creationId xmlns:a16="http://schemas.microsoft.com/office/drawing/2014/main" id="{42E10111-FB78-5849-2A6F-B2B02ABB8D8B}"/>
              </a:ext>
            </a:extLst>
          </p:cNvPr>
          <p:cNvSpPr txBox="1"/>
          <p:nvPr/>
        </p:nvSpPr>
        <p:spPr>
          <a:xfrm>
            <a:off x="8040216" y="3538247"/>
            <a:ext cx="2062163"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3200" b="0" i="0" u="none" strike="noStrike" kern="1200" cap="none" spc="0" normalizeH="0" baseline="0" noProof="0" dirty="0" err="1">
                <a:ln>
                  <a:noFill/>
                </a:ln>
                <a:solidFill>
                  <a:prstClr val="black"/>
                </a:solidFill>
                <a:effectLst/>
                <a:uLnTx/>
                <a:uFillTx/>
                <a:latin typeface="Calibri" panose="020F0502020204030204"/>
                <a:ea typeface="+mn-ea"/>
                <a:cs typeface="+mn-cs"/>
              </a:rPr>
              <a:t>shoe</a:t>
            </a:r>
            <a:r>
              <a:rPr kumimoji="0" lang="en-NL" sz="32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sp>
        <p:nvSpPr>
          <p:cNvPr id="19" name="TextBox 18">
            <a:extLst>
              <a:ext uri="{FF2B5EF4-FFF2-40B4-BE49-F238E27FC236}">
                <a16:creationId xmlns:a16="http://schemas.microsoft.com/office/drawing/2014/main" id="{434A60D4-4DB6-DE4B-0527-DEDBA80D9756}"/>
              </a:ext>
            </a:extLst>
          </p:cNvPr>
          <p:cNvSpPr txBox="1"/>
          <p:nvPr/>
        </p:nvSpPr>
        <p:spPr>
          <a:xfrm>
            <a:off x="7988297" y="1511302"/>
            <a:ext cx="2146308"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200" b="0" i="0" u="none" strike="noStrike" kern="1200" cap="none" spc="0" normalizeH="0" baseline="0" noProof="0" dirty="0">
                <a:ln>
                  <a:noFill/>
                </a:ln>
                <a:solidFill>
                  <a:prstClr val="black"/>
                </a:solidFill>
                <a:effectLst/>
                <a:uLnTx/>
                <a:uFillTx/>
                <a:latin typeface="Calibri" panose="020F0502020204030204"/>
                <a:ea typeface="+mn-ea"/>
                <a:cs typeface="+mn-cs"/>
              </a:rPr>
              <a:t>toy</a:t>
            </a:r>
            <a:r>
              <a:rPr kumimoji="0" lang="en-NL" sz="32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sp>
        <p:nvSpPr>
          <p:cNvPr id="20" name="Oval 19">
            <a:extLst>
              <a:ext uri="{FF2B5EF4-FFF2-40B4-BE49-F238E27FC236}">
                <a16:creationId xmlns:a16="http://schemas.microsoft.com/office/drawing/2014/main" id="{C2ED0D54-4744-387E-5C9B-017B2795F748}"/>
              </a:ext>
            </a:extLst>
          </p:cNvPr>
          <p:cNvSpPr/>
          <p:nvPr/>
        </p:nvSpPr>
        <p:spPr>
          <a:xfrm>
            <a:off x="7081836" y="384175"/>
            <a:ext cx="828675" cy="842962"/>
          </a:xfrm>
          <a:prstGeom prst="ellipse">
            <a:avLst/>
          </a:prstGeom>
          <a:solidFill>
            <a:schemeClr val="accent4">
              <a:alpha val="30808"/>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Oval 20">
            <a:extLst>
              <a:ext uri="{FF2B5EF4-FFF2-40B4-BE49-F238E27FC236}">
                <a16:creationId xmlns:a16="http://schemas.microsoft.com/office/drawing/2014/main" id="{B288B7AC-746B-A7B6-5A06-1CC35F554230}"/>
              </a:ext>
            </a:extLst>
          </p:cNvPr>
          <p:cNvSpPr/>
          <p:nvPr/>
        </p:nvSpPr>
        <p:spPr>
          <a:xfrm>
            <a:off x="7081836" y="1383504"/>
            <a:ext cx="828675" cy="842962"/>
          </a:xfrm>
          <a:prstGeom prst="ellipse">
            <a:avLst/>
          </a:prstGeom>
          <a:solidFill>
            <a:schemeClr val="accent4">
              <a:alpha val="9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Oval 21">
            <a:extLst>
              <a:ext uri="{FF2B5EF4-FFF2-40B4-BE49-F238E27FC236}">
                <a16:creationId xmlns:a16="http://schemas.microsoft.com/office/drawing/2014/main" id="{5EFFF5C1-797E-09C2-556B-C26BC0E0C9E3}"/>
              </a:ext>
            </a:extLst>
          </p:cNvPr>
          <p:cNvSpPr/>
          <p:nvPr/>
        </p:nvSpPr>
        <p:spPr>
          <a:xfrm>
            <a:off x="7058024" y="2386805"/>
            <a:ext cx="828675" cy="842962"/>
          </a:xfrm>
          <a:prstGeom prst="ellipse">
            <a:avLst/>
          </a:prstGeom>
          <a:solidFill>
            <a:schemeClr val="accent4">
              <a:alpha val="6095"/>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Oval 22">
            <a:extLst>
              <a:ext uri="{FF2B5EF4-FFF2-40B4-BE49-F238E27FC236}">
                <a16:creationId xmlns:a16="http://schemas.microsoft.com/office/drawing/2014/main" id="{7461841E-9555-0162-7CE2-28116D6AE77F}"/>
              </a:ext>
            </a:extLst>
          </p:cNvPr>
          <p:cNvSpPr/>
          <p:nvPr/>
        </p:nvSpPr>
        <p:spPr>
          <a:xfrm>
            <a:off x="7058025" y="3409154"/>
            <a:ext cx="828675" cy="842962"/>
          </a:xfrm>
          <a:prstGeom prst="ellipse">
            <a:avLst/>
          </a:prstGeom>
          <a:solidFill>
            <a:schemeClr val="accent4">
              <a:alpha val="49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Oval 23">
            <a:extLst>
              <a:ext uri="{FF2B5EF4-FFF2-40B4-BE49-F238E27FC236}">
                <a16:creationId xmlns:a16="http://schemas.microsoft.com/office/drawing/2014/main" id="{7C3BF612-BBCD-05F6-2829-ABE5DBADD6FE}"/>
              </a:ext>
            </a:extLst>
          </p:cNvPr>
          <p:cNvSpPr/>
          <p:nvPr/>
        </p:nvSpPr>
        <p:spPr>
          <a:xfrm>
            <a:off x="7058025" y="4462460"/>
            <a:ext cx="828675" cy="842962"/>
          </a:xfrm>
          <a:prstGeom prst="ellipse">
            <a:avLst/>
          </a:prstGeom>
          <a:solidFill>
            <a:schemeClr val="accent4">
              <a:alpha val="72632"/>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Oval 24">
            <a:extLst>
              <a:ext uri="{FF2B5EF4-FFF2-40B4-BE49-F238E27FC236}">
                <a16:creationId xmlns:a16="http://schemas.microsoft.com/office/drawing/2014/main" id="{82928FBC-E6BD-40FE-D14F-2EFAC30E6553}"/>
              </a:ext>
            </a:extLst>
          </p:cNvPr>
          <p:cNvSpPr/>
          <p:nvPr/>
        </p:nvSpPr>
        <p:spPr>
          <a:xfrm>
            <a:off x="7058026" y="5503859"/>
            <a:ext cx="828675" cy="842962"/>
          </a:xfrm>
          <a:prstGeom prst="ellipse">
            <a:avLst/>
          </a:prstGeom>
          <a:solidFill>
            <a:schemeClr val="accent4">
              <a:alpha val="2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Oval 25">
            <a:extLst>
              <a:ext uri="{FF2B5EF4-FFF2-40B4-BE49-F238E27FC236}">
                <a16:creationId xmlns:a16="http://schemas.microsoft.com/office/drawing/2014/main" id="{A1ACA222-72A7-5DD4-B6AF-B5630C8AC4E8}"/>
              </a:ext>
            </a:extLst>
          </p:cNvPr>
          <p:cNvSpPr/>
          <p:nvPr/>
        </p:nvSpPr>
        <p:spPr>
          <a:xfrm>
            <a:off x="7019921" y="6516689"/>
            <a:ext cx="828675" cy="842962"/>
          </a:xfrm>
          <a:prstGeom prst="ellipse">
            <a:avLst/>
          </a:prstGeom>
          <a:solidFill>
            <a:schemeClr val="accent4">
              <a:alpha val="9056"/>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27" name="Straight Arrow Connector 26">
            <a:extLst>
              <a:ext uri="{FF2B5EF4-FFF2-40B4-BE49-F238E27FC236}">
                <a16:creationId xmlns:a16="http://schemas.microsoft.com/office/drawing/2014/main" id="{1CC48102-DC24-7F79-8FC1-82981198CA14}"/>
              </a:ext>
            </a:extLst>
          </p:cNvPr>
          <p:cNvCxnSpPr>
            <a:cxnSpLocks/>
          </p:cNvCxnSpPr>
          <p:nvPr/>
        </p:nvCxnSpPr>
        <p:spPr>
          <a:xfrm flipV="1">
            <a:off x="5600701" y="1025165"/>
            <a:ext cx="1481135" cy="1419690"/>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29" name="Straight Arrow Connector 28">
            <a:extLst>
              <a:ext uri="{FF2B5EF4-FFF2-40B4-BE49-F238E27FC236}">
                <a16:creationId xmlns:a16="http://schemas.microsoft.com/office/drawing/2014/main" id="{A3BE9F33-0B55-7780-A209-D0BBBDF4D3B7}"/>
              </a:ext>
            </a:extLst>
          </p:cNvPr>
          <p:cNvCxnSpPr>
            <a:cxnSpLocks/>
          </p:cNvCxnSpPr>
          <p:nvPr/>
        </p:nvCxnSpPr>
        <p:spPr>
          <a:xfrm flipV="1">
            <a:off x="5614988" y="1872389"/>
            <a:ext cx="1481135" cy="1419690"/>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30" name="Straight Arrow Connector 29">
            <a:extLst>
              <a:ext uri="{FF2B5EF4-FFF2-40B4-BE49-F238E27FC236}">
                <a16:creationId xmlns:a16="http://schemas.microsoft.com/office/drawing/2014/main" id="{FBD54D1A-67FD-5CD1-C05B-EBA3F4AC5951}"/>
              </a:ext>
            </a:extLst>
          </p:cNvPr>
          <p:cNvCxnSpPr>
            <a:cxnSpLocks/>
          </p:cNvCxnSpPr>
          <p:nvPr/>
        </p:nvCxnSpPr>
        <p:spPr>
          <a:xfrm flipV="1">
            <a:off x="5614987" y="2836679"/>
            <a:ext cx="1481135" cy="1419690"/>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31" name="Straight Arrow Connector 30">
            <a:extLst>
              <a:ext uri="{FF2B5EF4-FFF2-40B4-BE49-F238E27FC236}">
                <a16:creationId xmlns:a16="http://schemas.microsoft.com/office/drawing/2014/main" id="{80EF22E7-CEA0-0DD0-7B5C-8D0E9C5EE798}"/>
              </a:ext>
            </a:extLst>
          </p:cNvPr>
          <p:cNvCxnSpPr>
            <a:cxnSpLocks/>
          </p:cNvCxnSpPr>
          <p:nvPr/>
        </p:nvCxnSpPr>
        <p:spPr>
          <a:xfrm flipV="1">
            <a:off x="5576889" y="3764922"/>
            <a:ext cx="1481135" cy="1419690"/>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7D907812-2E5C-5596-2373-158C4FAFF737}"/>
              </a:ext>
            </a:extLst>
          </p:cNvPr>
          <p:cNvCxnSpPr>
            <a:cxnSpLocks/>
            <a:endCxn id="21" idx="2"/>
          </p:cNvCxnSpPr>
          <p:nvPr/>
        </p:nvCxnSpPr>
        <p:spPr>
          <a:xfrm flipV="1">
            <a:off x="5595939" y="1804985"/>
            <a:ext cx="1485897" cy="680984"/>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35" name="Straight Arrow Connector 34">
            <a:extLst>
              <a:ext uri="{FF2B5EF4-FFF2-40B4-BE49-F238E27FC236}">
                <a16:creationId xmlns:a16="http://schemas.microsoft.com/office/drawing/2014/main" id="{AE72A73A-61BE-CE69-2B5F-D8502C99EC69}"/>
              </a:ext>
            </a:extLst>
          </p:cNvPr>
          <p:cNvCxnSpPr>
            <a:cxnSpLocks/>
          </p:cNvCxnSpPr>
          <p:nvPr/>
        </p:nvCxnSpPr>
        <p:spPr>
          <a:xfrm flipV="1">
            <a:off x="5576889" y="2671500"/>
            <a:ext cx="1485897" cy="680984"/>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36" name="Straight Arrow Connector 35">
            <a:extLst>
              <a:ext uri="{FF2B5EF4-FFF2-40B4-BE49-F238E27FC236}">
                <a16:creationId xmlns:a16="http://schemas.microsoft.com/office/drawing/2014/main" id="{80A2BB3F-0123-23E1-1AC6-CF93F1DCCA6D}"/>
              </a:ext>
            </a:extLst>
          </p:cNvPr>
          <p:cNvCxnSpPr>
            <a:cxnSpLocks/>
          </p:cNvCxnSpPr>
          <p:nvPr/>
        </p:nvCxnSpPr>
        <p:spPr>
          <a:xfrm flipV="1">
            <a:off x="5614987" y="3627802"/>
            <a:ext cx="1485897" cy="680984"/>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37" name="Straight Arrow Connector 36">
            <a:extLst>
              <a:ext uri="{FF2B5EF4-FFF2-40B4-BE49-F238E27FC236}">
                <a16:creationId xmlns:a16="http://schemas.microsoft.com/office/drawing/2014/main" id="{981FE66C-D8F8-95DB-3063-91421D868501}"/>
              </a:ext>
            </a:extLst>
          </p:cNvPr>
          <p:cNvCxnSpPr>
            <a:cxnSpLocks/>
          </p:cNvCxnSpPr>
          <p:nvPr/>
        </p:nvCxnSpPr>
        <p:spPr>
          <a:xfrm flipV="1">
            <a:off x="5550695" y="4678183"/>
            <a:ext cx="1531141" cy="516214"/>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39" name="Straight Arrow Connector 38">
            <a:extLst>
              <a:ext uri="{FF2B5EF4-FFF2-40B4-BE49-F238E27FC236}">
                <a16:creationId xmlns:a16="http://schemas.microsoft.com/office/drawing/2014/main" id="{BA61B628-B49B-7E1C-7A93-A8DE3955647E}"/>
              </a:ext>
            </a:extLst>
          </p:cNvPr>
          <p:cNvCxnSpPr>
            <a:cxnSpLocks/>
            <a:endCxn id="22" idx="2"/>
          </p:cNvCxnSpPr>
          <p:nvPr/>
        </p:nvCxnSpPr>
        <p:spPr>
          <a:xfrm>
            <a:off x="5619749" y="2525341"/>
            <a:ext cx="1438275" cy="282945"/>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41" name="Straight Arrow Connector 40">
            <a:extLst>
              <a:ext uri="{FF2B5EF4-FFF2-40B4-BE49-F238E27FC236}">
                <a16:creationId xmlns:a16="http://schemas.microsoft.com/office/drawing/2014/main" id="{E67058DD-F431-42B9-344D-E72EFEDF1CB9}"/>
              </a:ext>
            </a:extLst>
          </p:cNvPr>
          <p:cNvCxnSpPr>
            <a:cxnSpLocks/>
          </p:cNvCxnSpPr>
          <p:nvPr/>
        </p:nvCxnSpPr>
        <p:spPr>
          <a:xfrm>
            <a:off x="5624516" y="2610034"/>
            <a:ext cx="1309686" cy="1192266"/>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43" name="Straight Arrow Connector 42">
            <a:extLst>
              <a:ext uri="{FF2B5EF4-FFF2-40B4-BE49-F238E27FC236}">
                <a16:creationId xmlns:a16="http://schemas.microsoft.com/office/drawing/2014/main" id="{FFB86AD8-B27F-26F1-63FC-682630C8E72F}"/>
              </a:ext>
            </a:extLst>
          </p:cNvPr>
          <p:cNvCxnSpPr>
            <a:cxnSpLocks/>
            <a:endCxn id="24" idx="2"/>
          </p:cNvCxnSpPr>
          <p:nvPr/>
        </p:nvCxnSpPr>
        <p:spPr>
          <a:xfrm>
            <a:off x="5576888" y="2652887"/>
            <a:ext cx="1481137" cy="2231054"/>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45" name="Straight Arrow Connector 44">
            <a:extLst>
              <a:ext uri="{FF2B5EF4-FFF2-40B4-BE49-F238E27FC236}">
                <a16:creationId xmlns:a16="http://schemas.microsoft.com/office/drawing/2014/main" id="{F3E16C5B-8165-4F47-1244-02554637DC98}"/>
              </a:ext>
            </a:extLst>
          </p:cNvPr>
          <p:cNvCxnSpPr>
            <a:cxnSpLocks/>
          </p:cNvCxnSpPr>
          <p:nvPr/>
        </p:nvCxnSpPr>
        <p:spPr>
          <a:xfrm>
            <a:off x="5626895" y="2646308"/>
            <a:ext cx="1412081" cy="3117054"/>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47" name="Straight Arrow Connector 46">
            <a:extLst>
              <a:ext uri="{FF2B5EF4-FFF2-40B4-BE49-F238E27FC236}">
                <a16:creationId xmlns:a16="http://schemas.microsoft.com/office/drawing/2014/main" id="{868D18F6-E465-02F6-9335-AE4C0D0E3222}"/>
              </a:ext>
            </a:extLst>
          </p:cNvPr>
          <p:cNvCxnSpPr>
            <a:cxnSpLocks/>
          </p:cNvCxnSpPr>
          <p:nvPr/>
        </p:nvCxnSpPr>
        <p:spPr>
          <a:xfrm>
            <a:off x="5637207" y="2580363"/>
            <a:ext cx="1401769" cy="4165879"/>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50" name="Straight Arrow Connector 49">
            <a:extLst>
              <a:ext uri="{FF2B5EF4-FFF2-40B4-BE49-F238E27FC236}">
                <a16:creationId xmlns:a16="http://schemas.microsoft.com/office/drawing/2014/main" id="{C767E27A-9C47-C2B1-B302-C287C83EF957}"/>
              </a:ext>
            </a:extLst>
          </p:cNvPr>
          <p:cNvCxnSpPr>
            <a:cxnSpLocks/>
            <a:endCxn id="23" idx="2"/>
          </p:cNvCxnSpPr>
          <p:nvPr/>
        </p:nvCxnSpPr>
        <p:spPr>
          <a:xfrm>
            <a:off x="5619748" y="3424994"/>
            <a:ext cx="1438277" cy="405641"/>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52" name="Straight Arrow Connector 51">
            <a:extLst>
              <a:ext uri="{FF2B5EF4-FFF2-40B4-BE49-F238E27FC236}">
                <a16:creationId xmlns:a16="http://schemas.microsoft.com/office/drawing/2014/main" id="{E0615080-8595-ADED-C9D5-FEA3CDF04B6C}"/>
              </a:ext>
            </a:extLst>
          </p:cNvPr>
          <p:cNvCxnSpPr>
            <a:cxnSpLocks/>
          </p:cNvCxnSpPr>
          <p:nvPr/>
        </p:nvCxnSpPr>
        <p:spPr>
          <a:xfrm>
            <a:off x="5557837" y="3492122"/>
            <a:ext cx="1552571" cy="1223439"/>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54" name="Straight Arrow Connector 53">
            <a:extLst>
              <a:ext uri="{FF2B5EF4-FFF2-40B4-BE49-F238E27FC236}">
                <a16:creationId xmlns:a16="http://schemas.microsoft.com/office/drawing/2014/main" id="{00566A02-3EF5-DA20-BA5F-4039DFDFE82C}"/>
              </a:ext>
            </a:extLst>
          </p:cNvPr>
          <p:cNvCxnSpPr>
            <a:cxnSpLocks/>
          </p:cNvCxnSpPr>
          <p:nvPr/>
        </p:nvCxnSpPr>
        <p:spPr>
          <a:xfrm>
            <a:off x="5557836" y="3562101"/>
            <a:ext cx="1498598" cy="2237535"/>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56" name="Straight Arrow Connector 55">
            <a:extLst>
              <a:ext uri="{FF2B5EF4-FFF2-40B4-BE49-F238E27FC236}">
                <a16:creationId xmlns:a16="http://schemas.microsoft.com/office/drawing/2014/main" id="{3ED5F651-A732-9FB6-230A-023EBF27B496}"/>
              </a:ext>
            </a:extLst>
          </p:cNvPr>
          <p:cNvCxnSpPr>
            <a:cxnSpLocks/>
          </p:cNvCxnSpPr>
          <p:nvPr/>
        </p:nvCxnSpPr>
        <p:spPr>
          <a:xfrm>
            <a:off x="5586410" y="3521151"/>
            <a:ext cx="1447804" cy="3240931"/>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58" name="Straight Arrow Connector 57">
            <a:extLst>
              <a:ext uri="{FF2B5EF4-FFF2-40B4-BE49-F238E27FC236}">
                <a16:creationId xmlns:a16="http://schemas.microsoft.com/office/drawing/2014/main" id="{AC9E17EB-FBA2-F42D-9A39-2E62FEFCF044}"/>
              </a:ext>
            </a:extLst>
          </p:cNvPr>
          <p:cNvCxnSpPr>
            <a:cxnSpLocks/>
          </p:cNvCxnSpPr>
          <p:nvPr/>
        </p:nvCxnSpPr>
        <p:spPr>
          <a:xfrm flipV="1">
            <a:off x="5645939" y="2004795"/>
            <a:ext cx="1454945" cy="2258300"/>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60" name="Straight Arrow Connector 59">
            <a:extLst>
              <a:ext uri="{FF2B5EF4-FFF2-40B4-BE49-F238E27FC236}">
                <a16:creationId xmlns:a16="http://schemas.microsoft.com/office/drawing/2014/main" id="{DE4AE97A-0A52-E503-97E5-78E4A0543B36}"/>
              </a:ext>
            </a:extLst>
          </p:cNvPr>
          <p:cNvCxnSpPr>
            <a:cxnSpLocks/>
          </p:cNvCxnSpPr>
          <p:nvPr/>
        </p:nvCxnSpPr>
        <p:spPr>
          <a:xfrm flipV="1">
            <a:off x="5612605" y="1121065"/>
            <a:ext cx="1554957" cy="2384890"/>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62" name="Straight Arrow Connector 61">
            <a:extLst>
              <a:ext uri="{FF2B5EF4-FFF2-40B4-BE49-F238E27FC236}">
                <a16:creationId xmlns:a16="http://schemas.microsoft.com/office/drawing/2014/main" id="{49658B0F-B868-FD9A-33E2-BA2FA7100884}"/>
              </a:ext>
            </a:extLst>
          </p:cNvPr>
          <p:cNvCxnSpPr>
            <a:cxnSpLocks/>
          </p:cNvCxnSpPr>
          <p:nvPr/>
        </p:nvCxnSpPr>
        <p:spPr>
          <a:xfrm>
            <a:off x="5629273" y="4305948"/>
            <a:ext cx="1438277" cy="405641"/>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63" name="Straight Arrow Connector 62">
            <a:extLst>
              <a:ext uri="{FF2B5EF4-FFF2-40B4-BE49-F238E27FC236}">
                <a16:creationId xmlns:a16="http://schemas.microsoft.com/office/drawing/2014/main" id="{9F71806B-0D7E-C8B7-C5B1-6AFEBA8DE384}"/>
              </a:ext>
            </a:extLst>
          </p:cNvPr>
          <p:cNvCxnSpPr>
            <a:cxnSpLocks/>
            <a:endCxn id="25" idx="2"/>
          </p:cNvCxnSpPr>
          <p:nvPr/>
        </p:nvCxnSpPr>
        <p:spPr>
          <a:xfrm>
            <a:off x="5643559" y="4362894"/>
            <a:ext cx="1414467" cy="1562446"/>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65" name="Straight Arrow Connector 64">
            <a:extLst>
              <a:ext uri="{FF2B5EF4-FFF2-40B4-BE49-F238E27FC236}">
                <a16:creationId xmlns:a16="http://schemas.microsoft.com/office/drawing/2014/main" id="{F4C617E7-AAB1-EBAE-A1EC-DB182F316B34}"/>
              </a:ext>
            </a:extLst>
          </p:cNvPr>
          <p:cNvCxnSpPr>
            <a:cxnSpLocks/>
          </p:cNvCxnSpPr>
          <p:nvPr/>
        </p:nvCxnSpPr>
        <p:spPr>
          <a:xfrm>
            <a:off x="5629276" y="4391582"/>
            <a:ext cx="1404938" cy="2336538"/>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67" name="Straight Arrow Connector 66">
            <a:extLst>
              <a:ext uri="{FF2B5EF4-FFF2-40B4-BE49-F238E27FC236}">
                <a16:creationId xmlns:a16="http://schemas.microsoft.com/office/drawing/2014/main" id="{A93CBC40-ECD3-3AA4-F7AD-4C24C56B6C7B}"/>
              </a:ext>
            </a:extLst>
          </p:cNvPr>
          <p:cNvCxnSpPr>
            <a:cxnSpLocks/>
          </p:cNvCxnSpPr>
          <p:nvPr/>
        </p:nvCxnSpPr>
        <p:spPr>
          <a:xfrm flipV="1">
            <a:off x="5629277" y="1157232"/>
            <a:ext cx="1538285" cy="3148758"/>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69" name="Straight Arrow Connector 68">
            <a:extLst>
              <a:ext uri="{FF2B5EF4-FFF2-40B4-BE49-F238E27FC236}">
                <a16:creationId xmlns:a16="http://schemas.microsoft.com/office/drawing/2014/main" id="{845EC90D-61B5-2536-D882-00AE40567CE2}"/>
              </a:ext>
            </a:extLst>
          </p:cNvPr>
          <p:cNvCxnSpPr>
            <a:cxnSpLocks/>
          </p:cNvCxnSpPr>
          <p:nvPr/>
        </p:nvCxnSpPr>
        <p:spPr>
          <a:xfrm flipV="1">
            <a:off x="5557831" y="1055975"/>
            <a:ext cx="1574802" cy="4136557"/>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71" name="Straight Arrow Connector 70">
            <a:extLst>
              <a:ext uri="{FF2B5EF4-FFF2-40B4-BE49-F238E27FC236}">
                <a16:creationId xmlns:a16="http://schemas.microsoft.com/office/drawing/2014/main" id="{C358006A-88E5-9D8C-0D43-E0AA2617851F}"/>
              </a:ext>
            </a:extLst>
          </p:cNvPr>
          <p:cNvCxnSpPr>
            <a:cxnSpLocks/>
            <a:endCxn id="22" idx="2"/>
          </p:cNvCxnSpPr>
          <p:nvPr/>
        </p:nvCxnSpPr>
        <p:spPr>
          <a:xfrm flipV="1">
            <a:off x="5584819" y="2808286"/>
            <a:ext cx="1473205" cy="2327584"/>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73" name="Straight Arrow Connector 72">
            <a:extLst>
              <a:ext uri="{FF2B5EF4-FFF2-40B4-BE49-F238E27FC236}">
                <a16:creationId xmlns:a16="http://schemas.microsoft.com/office/drawing/2014/main" id="{BFAAF289-4441-37DA-72CF-B57750DB4938}"/>
              </a:ext>
            </a:extLst>
          </p:cNvPr>
          <p:cNvCxnSpPr>
            <a:cxnSpLocks/>
            <a:endCxn id="25" idx="2"/>
          </p:cNvCxnSpPr>
          <p:nvPr/>
        </p:nvCxnSpPr>
        <p:spPr>
          <a:xfrm>
            <a:off x="5629264" y="5163054"/>
            <a:ext cx="1428762" cy="762286"/>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75" name="Straight Arrow Connector 74">
            <a:extLst>
              <a:ext uri="{FF2B5EF4-FFF2-40B4-BE49-F238E27FC236}">
                <a16:creationId xmlns:a16="http://schemas.microsoft.com/office/drawing/2014/main" id="{3B11A84D-65B6-770F-280D-66C2FF9ACA78}"/>
              </a:ext>
            </a:extLst>
          </p:cNvPr>
          <p:cNvCxnSpPr>
            <a:cxnSpLocks/>
          </p:cNvCxnSpPr>
          <p:nvPr/>
        </p:nvCxnSpPr>
        <p:spPr>
          <a:xfrm>
            <a:off x="5534026" y="5232521"/>
            <a:ext cx="1562097" cy="1556574"/>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sp>
        <p:nvSpPr>
          <p:cNvPr id="3" name="Oval 2">
            <a:extLst>
              <a:ext uri="{FF2B5EF4-FFF2-40B4-BE49-F238E27FC236}">
                <a16:creationId xmlns:a16="http://schemas.microsoft.com/office/drawing/2014/main" id="{C3951472-18F0-352F-227F-98BDD218A3AB}"/>
              </a:ext>
            </a:extLst>
          </p:cNvPr>
          <p:cNvSpPr/>
          <p:nvPr/>
        </p:nvSpPr>
        <p:spPr>
          <a:xfrm>
            <a:off x="10287003" y="365125"/>
            <a:ext cx="828675" cy="842962"/>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Oval 4">
            <a:extLst>
              <a:ext uri="{FF2B5EF4-FFF2-40B4-BE49-F238E27FC236}">
                <a16:creationId xmlns:a16="http://schemas.microsoft.com/office/drawing/2014/main" id="{0E1E8C6E-69CD-8C28-5D80-2ADA26593697}"/>
              </a:ext>
            </a:extLst>
          </p:cNvPr>
          <p:cNvSpPr/>
          <p:nvPr/>
        </p:nvSpPr>
        <p:spPr>
          <a:xfrm>
            <a:off x="10287003" y="1364454"/>
            <a:ext cx="828675" cy="842962"/>
          </a:xfrm>
          <a:prstGeom prst="ellipse">
            <a:avLst/>
          </a:prstGeom>
          <a:solidFill>
            <a:schemeClr val="accent4">
              <a:alpha val="4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Oval 5">
            <a:extLst>
              <a:ext uri="{FF2B5EF4-FFF2-40B4-BE49-F238E27FC236}">
                <a16:creationId xmlns:a16="http://schemas.microsoft.com/office/drawing/2014/main" id="{02363705-D12D-BE69-A60F-9C9C12C7A02A}"/>
              </a:ext>
            </a:extLst>
          </p:cNvPr>
          <p:cNvSpPr/>
          <p:nvPr/>
        </p:nvSpPr>
        <p:spPr>
          <a:xfrm>
            <a:off x="10263191" y="2367755"/>
            <a:ext cx="828675" cy="842962"/>
          </a:xfrm>
          <a:prstGeom prst="ellipse">
            <a:avLst/>
          </a:prstGeom>
          <a:solidFill>
            <a:schemeClr val="accent4">
              <a:alpha val="4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Oval 6">
            <a:extLst>
              <a:ext uri="{FF2B5EF4-FFF2-40B4-BE49-F238E27FC236}">
                <a16:creationId xmlns:a16="http://schemas.microsoft.com/office/drawing/2014/main" id="{ACDF936D-7C5A-E340-EF5F-25714A9BA51E}"/>
              </a:ext>
            </a:extLst>
          </p:cNvPr>
          <p:cNvSpPr/>
          <p:nvPr/>
        </p:nvSpPr>
        <p:spPr>
          <a:xfrm>
            <a:off x="10263192" y="3390104"/>
            <a:ext cx="828675" cy="842962"/>
          </a:xfrm>
          <a:prstGeom prst="ellipse">
            <a:avLst/>
          </a:prstGeom>
          <a:solidFill>
            <a:schemeClr val="accent4">
              <a:alpha val="4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Oval 7">
            <a:extLst>
              <a:ext uri="{FF2B5EF4-FFF2-40B4-BE49-F238E27FC236}">
                <a16:creationId xmlns:a16="http://schemas.microsoft.com/office/drawing/2014/main" id="{E7D0F406-3D46-10FB-74BA-5FA9FCB4091F}"/>
              </a:ext>
            </a:extLst>
          </p:cNvPr>
          <p:cNvSpPr/>
          <p:nvPr/>
        </p:nvSpPr>
        <p:spPr>
          <a:xfrm>
            <a:off x="10263192" y="4443410"/>
            <a:ext cx="828675" cy="842962"/>
          </a:xfrm>
          <a:prstGeom prst="ellipse">
            <a:avLst/>
          </a:prstGeom>
          <a:solidFill>
            <a:schemeClr val="accent4">
              <a:alpha val="4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Oval 8">
            <a:extLst>
              <a:ext uri="{FF2B5EF4-FFF2-40B4-BE49-F238E27FC236}">
                <a16:creationId xmlns:a16="http://schemas.microsoft.com/office/drawing/2014/main" id="{63A24D38-71CE-1CC7-C518-1B3CAD251310}"/>
              </a:ext>
            </a:extLst>
          </p:cNvPr>
          <p:cNvSpPr/>
          <p:nvPr/>
        </p:nvSpPr>
        <p:spPr>
          <a:xfrm>
            <a:off x="10263193" y="5484809"/>
            <a:ext cx="828675" cy="842962"/>
          </a:xfrm>
          <a:prstGeom prst="ellipse">
            <a:avLst/>
          </a:prstGeom>
          <a:solidFill>
            <a:schemeClr val="accent4">
              <a:alpha val="4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Oval 9">
            <a:extLst>
              <a:ext uri="{FF2B5EF4-FFF2-40B4-BE49-F238E27FC236}">
                <a16:creationId xmlns:a16="http://schemas.microsoft.com/office/drawing/2014/main" id="{A9C86D55-1BEF-88A7-286A-B418BA2F53A3}"/>
              </a:ext>
            </a:extLst>
          </p:cNvPr>
          <p:cNvSpPr/>
          <p:nvPr/>
        </p:nvSpPr>
        <p:spPr>
          <a:xfrm>
            <a:off x="10225088" y="6497639"/>
            <a:ext cx="828675" cy="842962"/>
          </a:xfrm>
          <a:prstGeom prst="ellipse">
            <a:avLst/>
          </a:prstGeom>
          <a:solidFill>
            <a:schemeClr val="accent4">
              <a:alpha val="4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8DD0E7DE-A900-BEA7-128E-A75978AF713C}"/>
              </a:ext>
            </a:extLst>
          </p:cNvPr>
          <p:cNvSpPr txBox="1"/>
          <p:nvPr/>
        </p:nvSpPr>
        <p:spPr>
          <a:xfrm>
            <a:off x="105243" y="6382028"/>
            <a:ext cx="466217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slide: </a:t>
            </a: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Courtesy</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of Dr. Alyanne M. De Haan, 2024</a:t>
            </a:r>
          </a:p>
        </p:txBody>
      </p:sp>
      <p:grpSp>
        <p:nvGrpSpPr>
          <p:cNvPr id="4" name="Group 3">
            <a:extLst>
              <a:ext uri="{FF2B5EF4-FFF2-40B4-BE49-F238E27FC236}">
                <a16:creationId xmlns:a16="http://schemas.microsoft.com/office/drawing/2014/main" id="{1EB7435C-8775-5B3A-7D0D-2901D4ADFF1F}"/>
              </a:ext>
            </a:extLst>
          </p:cNvPr>
          <p:cNvGrpSpPr/>
          <p:nvPr/>
        </p:nvGrpSpPr>
        <p:grpSpPr>
          <a:xfrm>
            <a:off x="9961188" y="4775080"/>
            <a:ext cx="2614612" cy="1628775"/>
            <a:chOff x="9174957" y="4887914"/>
            <a:chExt cx="2614612" cy="1628775"/>
          </a:xfrm>
        </p:grpSpPr>
        <p:sp>
          <p:nvSpPr>
            <p:cNvPr id="11" name="Oval Callout 10">
              <a:extLst>
                <a:ext uri="{FF2B5EF4-FFF2-40B4-BE49-F238E27FC236}">
                  <a16:creationId xmlns:a16="http://schemas.microsoft.com/office/drawing/2014/main" id="{DECB5B18-E0C0-FC56-827D-730C55D21251}"/>
                </a:ext>
              </a:extLst>
            </p:cNvPr>
            <p:cNvSpPr/>
            <p:nvPr/>
          </p:nvSpPr>
          <p:spPr>
            <a:xfrm flipH="1">
              <a:off x="9174957" y="4887914"/>
              <a:ext cx="2614612" cy="1628775"/>
            </a:xfrm>
            <a:prstGeom prst="wedgeEllipseCallou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TextBox 11">
              <a:extLst>
                <a:ext uri="{FF2B5EF4-FFF2-40B4-BE49-F238E27FC236}">
                  <a16:creationId xmlns:a16="http://schemas.microsoft.com/office/drawing/2014/main" id="{8C221D6F-EB53-C471-789B-25B7F73DEE6C}"/>
                </a:ext>
              </a:extLst>
            </p:cNvPr>
            <p:cNvSpPr txBox="1"/>
            <p:nvPr/>
          </p:nvSpPr>
          <p:spPr>
            <a:xfrm>
              <a:off x="9400382" y="5440691"/>
              <a:ext cx="2270124"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800" b="0" i="0" u="none" strike="noStrike" kern="1200" cap="none" spc="0" normalizeH="0" baseline="0" noProof="0" dirty="0">
                  <a:ln>
                    <a:noFill/>
                  </a:ln>
                  <a:solidFill>
                    <a:prstClr val="black"/>
                  </a:solidFill>
                  <a:effectLst/>
                  <a:uLnTx/>
                  <a:uFillTx/>
                  <a:latin typeface="Calibri" panose="020F0502020204030204"/>
                  <a:ea typeface="+mn-ea"/>
                  <a:cs typeface="+mn-cs"/>
                </a:rPr>
                <a:t>N</a:t>
              </a:r>
              <a:r>
                <a:rPr kumimoji="0" lang="en-NL" sz="2800" b="0" i="0" u="none" strike="noStrike" kern="1200" cap="none" spc="0" normalizeH="0" baseline="0" noProof="0" dirty="0">
                  <a:ln>
                    <a:noFill/>
                  </a:ln>
                  <a:solidFill>
                    <a:prstClr val="black"/>
                  </a:solidFill>
                  <a:effectLst/>
                  <a:uLnTx/>
                  <a:uFillTx/>
                  <a:latin typeface="Calibri" panose="020F0502020204030204"/>
                  <a:ea typeface="+mn-ea"/>
                  <a:cs typeface="+mn-cs"/>
                </a:rPr>
                <a:t>ope, hairball</a:t>
              </a:r>
            </a:p>
          </p:txBody>
        </p:sp>
      </p:grpSp>
      <p:pic>
        <p:nvPicPr>
          <p:cNvPr id="13" name="Picture 12">
            <a:extLst>
              <a:ext uri="{FF2B5EF4-FFF2-40B4-BE49-F238E27FC236}">
                <a16:creationId xmlns:a16="http://schemas.microsoft.com/office/drawing/2014/main" id="{9CFDA086-E536-A7EA-3D73-1E0779407287}"/>
              </a:ext>
            </a:extLst>
          </p:cNvPr>
          <p:cNvPicPr>
            <a:picLocks noChangeAspect="1"/>
          </p:cNvPicPr>
          <p:nvPr/>
        </p:nvPicPr>
        <p:blipFill>
          <a:blip r:embed="rId4"/>
          <a:stretch>
            <a:fillRect/>
          </a:stretch>
        </p:blipFill>
        <p:spPr>
          <a:xfrm>
            <a:off x="86193" y="4706771"/>
            <a:ext cx="2016243" cy="1719353"/>
          </a:xfrm>
          <a:prstGeom prst="rect">
            <a:avLst/>
          </a:prstGeom>
        </p:spPr>
      </p:pic>
      <p:sp>
        <p:nvSpPr>
          <p:cNvPr id="28" name="Title 27">
            <a:extLst>
              <a:ext uri="{FF2B5EF4-FFF2-40B4-BE49-F238E27FC236}">
                <a16:creationId xmlns:a16="http://schemas.microsoft.com/office/drawing/2014/main" id="{D369BE83-78D5-E213-A56B-9BF395937B9F}"/>
              </a:ext>
            </a:extLst>
          </p:cNvPr>
          <p:cNvSpPr>
            <a:spLocks noGrp="1"/>
          </p:cNvSpPr>
          <p:nvPr>
            <p:ph type="title"/>
          </p:nvPr>
        </p:nvSpPr>
        <p:spPr/>
        <p:txBody>
          <a:bodyPr/>
          <a:lstStyle/>
          <a:p>
            <a:r>
              <a:rPr lang="nl-NL" dirty="0"/>
              <a:t>Random </a:t>
            </a:r>
            <a:r>
              <a:rPr lang="nl-NL" dirty="0" err="1"/>
              <a:t>initialization</a:t>
            </a:r>
            <a:endParaRPr lang="nl-NL" dirty="0"/>
          </a:p>
        </p:txBody>
      </p:sp>
      <p:sp>
        <p:nvSpPr>
          <p:cNvPr id="33" name="Content Placeholder 32">
            <a:extLst>
              <a:ext uri="{FF2B5EF4-FFF2-40B4-BE49-F238E27FC236}">
                <a16:creationId xmlns:a16="http://schemas.microsoft.com/office/drawing/2014/main" id="{8FD2327C-FF04-1A67-4577-74D91BCE2BD8}"/>
              </a:ext>
            </a:extLst>
          </p:cNvPr>
          <p:cNvSpPr>
            <a:spLocks noGrp="1"/>
          </p:cNvSpPr>
          <p:nvPr>
            <p:ph idx="1"/>
          </p:nvPr>
        </p:nvSpPr>
        <p:spPr/>
        <p:txBody>
          <a:bodyPr/>
          <a:lstStyle/>
          <a:p>
            <a:endParaRPr lang="nl-NL"/>
          </a:p>
        </p:txBody>
      </p:sp>
      <p:sp>
        <p:nvSpPr>
          <p:cNvPr id="34" name="Date Placeholder 33">
            <a:extLst>
              <a:ext uri="{FF2B5EF4-FFF2-40B4-BE49-F238E27FC236}">
                <a16:creationId xmlns:a16="http://schemas.microsoft.com/office/drawing/2014/main" id="{7F9B603E-7EA4-39D7-B7C5-95F9B8D1A91C}"/>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26/27 Feb. 2025</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8" name="Footer Placeholder 37">
            <a:extLst>
              <a:ext uri="{FF2B5EF4-FFF2-40B4-BE49-F238E27FC236}">
                <a16:creationId xmlns:a16="http://schemas.microsoft.com/office/drawing/2014/main" id="{4E105B7A-C1D3-C659-27DD-9FB798699A9D}"/>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AInTox</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0" name="Slide Number Placeholder 39">
            <a:extLst>
              <a:ext uri="{FF2B5EF4-FFF2-40B4-BE49-F238E27FC236}">
                <a16:creationId xmlns:a16="http://schemas.microsoft.com/office/drawing/2014/main" id="{7C278145-D457-5809-0180-BA37A2D46B0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04354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A575B51A-D060-D928-E5AA-B249240264FE}"/>
              </a:ext>
            </a:extLst>
          </p:cNvPr>
          <p:cNvPicPr>
            <a:picLocks noChangeAspect="1" noChangeArrowheads="1"/>
          </p:cNvPicPr>
          <p:nvPr/>
        </p:nvPicPr>
        <p:blipFill rotWithShape="1">
          <a:blip r:embed="rId3">
            <a:alphaModFix amt="35000"/>
            <a:extLst>
              <a:ext uri="{28A0092B-C50C-407E-A947-70E740481C1C}">
                <a14:useLocalDpi xmlns:a14="http://schemas.microsoft.com/office/drawing/2010/main" val="0"/>
              </a:ext>
            </a:extLst>
          </a:blip>
          <a:srcRect r="39202"/>
          <a:stretch/>
        </p:blipFill>
        <p:spPr bwMode="auto">
          <a:xfrm>
            <a:off x="242095" y="1216314"/>
            <a:ext cx="5358606" cy="4957762"/>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D0596120-E258-15E9-0D8E-DB541EEC87F4}"/>
              </a:ext>
            </a:extLst>
          </p:cNvPr>
          <p:cNvSpPr txBox="1"/>
          <p:nvPr/>
        </p:nvSpPr>
        <p:spPr>
          <a:xfrm>
            <a:off x="8153400" y="4560596"/>
            <a:ext cx="2062163"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200" b="0" i="0" u="none" strike="noStrike" kern="1200" cap="none" spc="0" normalizeH="0" baseline="0" noProof="0" dirty="0">
                <a:ln>
                  <a:noFill/>
                </a:ln>
                <a:solidFill>
                  <a:prstClr val="black"/>
                </a:solidFill>
                <a:effectLst/>
                <a:uLnTx/>
                <a:uFillTx/>
                <a:latin typeface="Calibri" panose="020F0502020204030204"/>
                <a:ea typeface="+mn-ea"/>
                <a:cs typeface="+mn-cs"/>
              </a:rPr>
              <a:t>...etc </a:t>
            </a:r>
            <a:endParaRPr kumimoji="0" lang="en-NL" sz="3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 name="TextBox 15">
            <a:extLst>
              <a:ext uri="{FF2B5EF4-FFF2-40B4-BE49-F238E27FC236}">
                <a16:creationId xmlns:a16="http://schemas.microsoft.com/office/drawing/2014/main" id="{7422503F-F0B0-43C0-5E10-06F7430A0876}"/>
              </a:ext>
            </a:extLst>
          </p:cNvPr>
          <p:cNvSpPr txBox="1"/>
          <p:nvPr/>
        </p:nvSpPr>
        <p:spPr>
          <a:xfrm>
            <a:off x="7967661" y="471200"/>
            <a:ext cx="2062163"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3200" b="0" i="0" u="none" strike="noStrike" kern="1200" cap="none" spc="0" normalizeH="0" baseline="0" noProof="0" dirty="0" err="1">
                <a:ln>
                  <a:noFill/>
                </a:ln>
                <a:solidFill>
                  <a:prstClr val="black"/>
                </a:solidFill>
                <a:effectLst/>
                <a:uLnTx/>
                <a:uFillTx/>
                <a:latin typeface="Calibri" panose="020F0502020204030204"/>
                <a:ea typeface="+mn-ea"/>
                <a:cs typeface="+mn-cs"/>
              </a:rPr>
              <a:t>hairball</a:t>
            </a:r>
            <a:r>
              <a:rPr kumimoji="0" lang="nl-NL" sz="3200" b="0" i="0" u="none" strike="noStrike" kern="1200" cap="none" spc="0" normalizeH="0" baseline="0" noProof="0" dirty="0">
                <a:ln>
                  <a:noFill/>
                </a:ln>
                <a:solidFill>
                  <a:prstClr val="black"/>
                </a:solidFill>
                <a:effectLst/>
                <a:uLnTx/>
                <a:uFillTx/>
                <a:latin typeface="Calibri" panose="020F0502020204030204"/>
                <a:ea typeface="+mn-ea"/>
                <a:cs typeface="+mn-cs"/>
              </a:rPr>
              <a:t>?</a:t>
            </a:r>
            <a:endParaRPr kumimoji="0" lang="en-NL" sz="3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7" name="TextBox 16">
            <a:extLst>
              <a:ext uri="{FF2B5EF4-FFF2-40B4-BE49-F238E27FC236}">
                <a16:creationId xmlns:a16="http://schemas.microsoft.com/office/drawing/2014/main" id="{1D859364-6D17-114C-70EA-744D91D8DF83}"/>
              </a:ext>
            </a:extLst>
          </p:cNvPr>
          <p:cNvSpPr txBox="1"/>
          <p:nvPr/>
        </p:nvSpPr>
        <p:spPr>
          <a:xfrm>
            <a:off x="8024812" y="2515898"/>
            <a:ext cx="2062163"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3200" b="0" i="0" u="none" strike="noStrike" kern="1200" cap="none" spc="0" normalizeH="0" baseline="0" noProof="0" dirty="0">
                <a:ln>
                  <a:noFill/>
                </a:ln>
                <a:solidFill>
                  <a:prstClr val="black"/>
                </a:solidFill>
                <a:effectLst/>
                <a:uLnTx/>
                <a:uFillTx/>
                <a:latin typeface="Calibri" panose="020F0502020204030204"/>
                <a:ea typeface="+mn-ea"/>
                <a:cs typeface="+mn-cs"/>
              </a:rPr>
              <a:t>bag?</a:t>
            </a:r>
            <a:endParaRPr kumimoji="0" lang="en-NL" sz="3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8" name="TextBox 17">
            <a:extLst>
              <a:ext uri="{FF2B5EF4-FFF2-40B4-BE49-F238E27FC236}">
                <a16:creationId xmlns:a16="http://schemas.microsoft.com/office/drawing/2014/main" id="{42E10111-FB78-5849-2A6F-B2B02ABB8D8B}"/>
              </a:ext>
            </a:extLst>
          </p:cNvPr>
          <p:cNvSpPr txBox="1"/>
          <p:nvPr/>
        </p:nvSpPr>
        <p:spPr>
          <a:xfrm>
            <a:off x="8024812" y="3538247"/>
            <a:ext cx="2190751"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3200" b="0" i="0" u="none" strike="noStrike" kern="1200" cap="none" spc="0" normalizeH="0" baseline="0" noProof="0" dirty="0" err="1">
                <a:ln>
                  <a:noFill/>
                </a:ln>
                <a:solidFill>
                  <a:prstClr val="black"/>
                </a:solidFill>
                <a:effectLst/>
                <a:uLnTx/>
                <a:uFillTx/>
                <a:latin typeface="Calibri" panose="020F0502020204030204"/>
                <a:ea typeface="+mn-ea"/>
                <a:cs typeface="+mn-cs"/>
              </a:rPr>
              <a:t>shoe</a:t>
            </a:r>
            <a:r>
              <a:rPr kumimoji="0" lang="en-NL" sz="32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sp>
        <p:nvSpPr>
          <p:cNvPr id="19" name="TextBox 18">
            <a:extLst>
              <a:ext uri="{FF2B5EF4-FFF2-40B4-BE49-F238E27FC236}">
                <a16:creationId xmlns:a16="http://schemas.microsoft.com/office/drawing/2014/main" id="{434A60D4-4DB6-DE4B-0527-DEDBA80D9756}"/>
              </a:ext>
            </a:extLst>
          </p:cNvPr>
          <p:cNvSpPr txBox="1"/>
          <p:nvPr/>
        </p:nvSpPr>
        <p:spPr>
          <a:xfrm>
            <a:off x="7988297" y="1511302"/>
            <a:ext cx="2263777"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200" b="0" i="0" u="none" strike="noStrike" kern="1200" cap="none" spc="0" normalizeH="0" baseline="0" noProof="0" dirty="0">
                <a:ln>
                  <a:noFill/>
                </a:ln>
                <a:solidFill>
                  <a:prstClr val="black"/>
                </a:solidFill>
                <a:effectLst/>
                <a:uLnTx/>
                <a:uFillTx/>
                <a:latin typeface="Calibri" panose="020F0502020204030204"/>
                <a:ea typeface="+mn-ea"/>
                <a:cs typeface="+mn-cs"/>
              </a:rPr>
              <a:t>toy</a:t>
            </a:r>
            <a:r>
              <a:rPr kumimoji="0" lang="en-NL" sz="32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sp>
        <p:nvSpPr>
          <p:cNvPr id="20" name="Oval 19">
            <a:extLst>
              <a:ext uri="{FF2B5EF4-FFF2-40B4-BE49-F238E27FC236}">
                <a16:creationId xmlns:a16="http://schemas.microsoft.com/office/drawing/2014/main" id="{C2ED0D54-4744-387E-5C9B-017B2795F748}"/>
              </a:ext>
            </a:extLst>
          </p:cNvPr>
          <p:cNvSpPr/>
          <p:nvPr/>
        </p:nvSpPr>
        <p:spPr>
          <a:xfrm>
            <a:off x="7081836" y="384175"/>
            <a:ext cx="828675" cy="842962"/>
          </a:xfrm>
          <a:prstGeom prst="ellipse">
            <a:avLst/>
          </a:prstGeom>
          <a:solidFill>
            <a:schemeClr val="accent4">
              <a:alpha val="30808"/>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Oval 20">
            <a:extLst>
              <a:ext uri="{FF2B5EF4-FFF2-40B4-BE49-F238E27FC236}">
                <a16:creationId xmlns:a16="http://schemas.microsoft.com/office/drawing/2014/main" id="{B288B7AC-746B-A7B6-5A06-1CC35F554230}"/>
              </a:ext>
            </a:extLst>
          </p:cNvPr>
          <p:cNvSpPr/>
          <p:nvPr/>
        </p:nvSpPr>
        <p:spPr>
          <a:xfrm>
            <a:off x="7081836" y="1383504"/>
            <a:ext cx="828675" cy="842962"/>
          </a:xfrm>
          <a:prstGeom prst="ellipse">
            <a:avLst/>
          </a:prstGeom>
          <a:solidFill>
            <a:schemeClr val="accent4">
              <a:alpha val="9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Oval 21">
            <a:extLst>
              <a:ext uri="{FF2B5EF4-FFF2-40B4-BE49-F238E27FC236}">
                <a16:creationId xmlns:a16="http://schemas.microsoft.com/office/drawing/2014/main" id="{5EFFF5C1-797E-09C2-556B-C26BC0E0C9E3}"/>
              </a:ext>
            </a:extLst>
          </p:cNvPr>
          <p:cNvSpPr/>
          <p:nvPr/>
        </p:nvSpPr>
        <p:spPr>
          <a:xfrm>
            <a:off x="7058024" y="2386805"/>
            <a:ext cx="828675" cy="842962"/>
          </a:xfrm>
          <a:prstGeom prst="ellipse">
            <a:avLst/>
          </a:prstGeom>
          <a:solidFill>
            <a:schemeClr val="accent4">
              <a:alpha val="6095"/>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Oval 22">
            <a:extLst>
              <a:ext uri="{FF2B5EF4-FFF2-40B4-BE49-F238E27FC236}">
                <a16:creationId xmlns:a16="http://schemas.microsoft.com/office/drawing/2014/main" id="{7461841E-9555-0162-7CE2-28116D6AE77F}"/>
              </a:ext>
            </a:extLst>
          </p:cNvPr>
          <p:cNvSpPr/>
          <p:nvPr/>
        </p:nvSpPr>
        <p:spPr>
          <a:xfrm>
            <a:off x="7058025" y="3409154"/>
            <a:ext cx="828675" cy="842962"/>
          </a:xfrm>
          <a:prstGeom prst="ellipse">
            <a:avLst/>
          </a:prstGeom>
          <a:solidFill>
            <a:schemeClr val="accent4">
              <a:alpha val="49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Oval 23">
            <a:extLst>
              <a:ext uri="{FF2B5EF4-FFF2-40B4-BE49-F238E27FC236}">
                <a16:creationId xmlns:a16="http://schemas.microsoft.com/office/drawing/2014/main" id="{7C3BF612-BBCD-05F6-2829-ABE5DBADD6FE}"/>
              </a:ext>
            </a:extLst>
          </p:cNvPr>
          <p:cNvSpPr/>
          <p:nvPr/>
        </p:nvSpPr>
        <p:spPr>
          <a:xfrm>
            <a:off x="7058025" y="4462460"/>
            <a:ext cx="828675" cy="842962"/>
          </a:xfrm>
          <a:prstGeom prst="ellipse">
            <a:avLst/>
          </a:prstGeom>
          <a:solidFill>
            <a:schemeClr val="accent4">
              <a:alpha val="72632"/>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Oval 24">
            <a:extLst>
              <a:ext uri="{FF2B5EF4-FFF2-40B4-BE49-F238E27FC236}">
                <a16:creationId xmlns:a16="http://schemas.microsoft.com/office/drawing/2014/main" id="{82928FBC-E6BD-40FE-D14F-2EFAC30E6553}"/>
              </a:ext>
            </a:extLst>
          </p:cNvPr>
          <p:cNvSpPr/>
          <p:nvPr/>
        </p:nvSpPr>
        <p:spPr>
          <a:xfrm>
            <a:off x="7058026" y="5503859"/>
            <a:ext cx="828675" cy="842962"/>
          </a:xfrm>
          <a:prstGeom prst="ellipse">
            <a:avLst/>
          </a:prstGeom>
          <a:solidFill>
            <a:schemeClr val="accent4">
              <a:alpha val="2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Oval 25">
            <a:extLst>
              <a:ext uri="{FF2B5EF4-FFF2-40B4-BE49-F238E27FC236}">
                <a16:creationId xmlns:a16="http://schemas.microsoft.com/office/drawing/2014/main" id="{A1ACA222-72A7-5DD4-B6AF-B5630C8AC4E8}"/>
              </a:ext>
            </a:extLst>
          </p:cNvPr>
          <p:cNvSpPr/>
          <p:nvPr/>
        </p:nvSpPr>
        <p:spPr>
          <a:xfrm>
            <a:off x="7019921" y="6516689"/>
            <a:ext cx="828675" cy="842962"/>
          </a:xfrm>
          <a:prstGeom prst="ellipse">
            <a:avLst/>
          </a:prstGeom>
          <a:solidFill>
            <a:schemeClr val="accent4">
              <a:alpha val="9056"/>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27" name="Straight Arrow Connector 26">
            <a:extLst>
              <a:ext uri="{FF2B5EF4-FFF2-40B4-BE49-F238E27FC236}">
                <a16:creationId xmlns:a16="http://schemas.microsoft.com/office/drawing/2014/main" id="{1CC48102-DC24-7F79-8FC1-82981198CA14}"/>
              </a:ext>
            </a:extLst>
          </p:cNvPr>
          <p:cNvCxnSpPr>
            <a:cxnSpLocks/>
          </p:cNvCxnSpPr>
          <p:nvPr/>
        </p:nvCxnSpPr>
        <p:spPr>
          <a:xfrm flipV="1">
            <a:off x="5600701" y="1025165"/>
            <a:ext cx="1481135" cy="1419690"/>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29" name="Straight Arrow Connector 28">
            <a:extLst>
              <a:ext uri="{FF2B5EF4-FFF2-40B4-BE49-F238E27FC236}">
                <a16:creationId xmlns:a16="http://schemas.microsoft.com/office/drawing/2014/main" id="{A3BE9F33-0B55-7780-A209-D0BBBDF4D3B7}"/>
              </a:ext>
            </a:extLst>
          </p:cNvPr>
          <p:cNvCxnSpPr>
            <a:cxnSpLocks/>
          </p:cNvCxnSpPr>
          <p:nvPr/>
        </p:nvCxnSpPr>
        <p:spPr>
          <a:xfrm flipV="1">
            <a:off x="5614988" y="1872389"/>
            <a:ext cx="1481135" cy="1419690"/>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30" name="Straight Arrow Connector 29">
            <a:extLst>
              <a:ext uri="{FF2B5EF4-FFF2-40B4-BE49-F238E27FC236}">
                <a16:creationId xmlns:a16="http://schemas.microsoft.com/office/drawing/2014/main" id="{FBD54D1A-67FD-5CD1-C05B-EBA3F4AC5951}"/>
              </a:ext>
            </a:extLst>
          </p:cNvPr>
          <p:cNvCxnSpPr>
            <a:cxnSpLocks/>
          </p:cNvCxnSpPr>
          <p:nvPr/>
        </p:nvCxnSpPr>
        <p:spPr>
          <a:xfrm flipV="1">
            <a:off x="5614987" y="2836679"/>
            <a:ext cx="1481135" cy="1419690"/>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31" name="Straight Arrow Connector 30">
            <a:extLst>
              <a:ext uri="{FF2B5EF4-FFF2-40B4-BE49-F238E27FC236}">
                <a16:creationId xmlns:a16="http://schemas.microsoft.com/office/drawing/2014/main" id="{80EF22E7-CEA0-0DD0-7B5C-8D0E9C5EE798}"/>
              </a:ext>
            </a:extLst>
          </p:cNvPr>
          <p:cNvCxnSpPr>
            <a:cxnSpLocks/>
          </p:cNvCxnSpPr>
          <p:nvPr/>
        </p:nvCxnSpPr>
        <p:spPr>
          <a:xfrm flipV="1">
            <a:off x="5576889" y="3764922"/>
            <a:ext cx="1481135" cy="1419690"/>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7D907812-2E5C-5596-2373-158C4FAFF737}"/>
              </a:ext>
            </a:extLst>
          </p:cNvPr>
          <p:cNvCxnSpPr>
            <a:cxnSpLocks/>
            <a:endCxn id="21" idx="2"/>
          </p:cNvCxnSpPr>
          <p:nvPr/>
        </p:nvCxnSpPr>
        <p:spPr>
          <a:xfrm flipV="1">
            <a:off x="5595939" y="1804985"/>
            <a:ext cx="1485897" cy="680984"/>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35" name="Straight Arrow Connector 34">
            <a:extLst>
              <a:ext uri="{FF2B5EF4-FFF2-40B4-BE49-F238E27FC236}">
                <a16:creationId xmlns:a16="http://schemas.microsoft.com/office/drawing/2014/main" id="{AE72A73A-61BE-CE69-2B5F-D8502C99EC69}"/>
              </a:ext>
            </a:extLst>
          </p:cNvPr>
          <p:cNvCxnSpPr>
            <a:cxnSpLocks/>
          </p:cNvCxnSpPr>
          <p:nvPr/>
        </p:nvCxnSpPr>
        <p:spPr>
          <a:xfrm flipV="1">
            <a:off x="5576889" y="2671500"/>
            <a:ext cx="1485897" cy="680984"/>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36" name="Straight Arrow Connector 35">
            <a:extLst>
              <a:ext uri="{FF2B5EF4-FFF2-40B4-BE49-F238E27FC236}">
                <a16:creationId xmlns:a16="http://schemas.microsoft.com/office/drawing/2014/main" id="{80A2BB3F-0123-23E1-1AC6-CF93F1DCCA6D}"/>
              </a:ext>
            </a:extLst>
          </p:cNvPr>
          <p:cNvCxnSpPr>
            <a:cxnSpLocks/>
          </p:cNvCxnSpPr>
          <p:nvPr/>
        </p:nvCxnSpPr>
        <p:spPr>
          <a:xfrm flipV="1">
            <a:off x="5614987" y="3627802"/>
            <a:ext cx="1485897" cy="680984"/>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37" name="Straight Arrow Connector 36">
            <a:extLst>
              <a:ext uri="{FF2B5EF4-FFF2-40B4-BE49-F238E27FC236}">
                <a16:creationId xmlns:a16="http://schemas.microsoft.com/office/drawing/2014/main" id="{981FE66C-D8F8-95DB-3063-91421D868501}"/>
              </a:ext>
            </a:extLst>
          </p:cNvPr>
          <p:cNvCxnSpPr>
            <a:cxnSpLocks/>
          </p:cNvCxnSpPr>
          <p:nvPr/>
        </p:nvCxnSpPr>
        <p:spPr>
          <a:xfrm flipV="1">
            <a:off x="5550695" y="4678183"/>
            <a:ext cx="1531141" cy="516214"/>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39" name="Straight Arrow Connector 38">
            <a:extLst>
              <a:ext uri="{FF2B5EF4-FFF2-40B4-BE49-F238E27FC236}">
                <a16:creationId xmlns:a16="http://schemas.microsoft.com/office/drawing/2014/main" id="{BA61B628-B49B-7E1C-7A93-A8DE3955647E}"/>
              </a:ext>
            </a:extLst>
          </p:cNvPr>
          <p:cNvCxnSpPr>
            <a:cxnSpLocks/>
            <a:endCxn id="22" idx="2"/>
          </p:cNvCxnSpPr>
          <p:nvPr/>
        </p:nvCxnSpPr>
        <p:spPr>
          <a:xfrm>
            <a:off x="5619749" y="2525341"/>
            <a:ext cx="1438275" cy="282945"/>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41" name="Straight Arrow Connector 40">
            <a:extLst>
              <a:ext uri="{FF2B5EF4-FFF2-40B4-BE49-F238E27FC236}">
                <a16:creationId xmlns:a16="http://schemas.microsoft.com/office/drawing/2014/main" id="{E67058DD-F431-42B9-344D-E72EFEDF1CB9}"/>
              </a:ext>
            </a:extLst>
          </p:cNvPr>
          <p:cNvCxnSpPr>
            <a:cxnSpLocks/>
          </p:cNvCxnSpPr>
          <p:nvPr/>
        </p:nvCxnSpPr>
        <p:spPr>
          <a:xfrm>
            <a:off x="5624516" y="2610034"/>
            <a:ext cx="1309686" cy="1192266"/>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43" name="Straight Arrow Connector 42">
            <a:extLst>
              <a:ext uri="{FF2B5EF4-FFF2-40B4-BE49-F238E27FC236}">
                <a16:creationId xmlns:a16="http://schemas.microsoft.com/office/drawing/2014/main" id="{FFB86AD8-B27F-26F1-63FC-682630C8E72F}"/>
              </a:ext>
            </a:extLst>
          </p:cNvPr>
          <p:cNvCxnSpPr>
            <a:cxnSpLocks/>
            <a:endCxn id="24" idx="2"/>
          </p:cNvCxnSpPr>
          <p:nvPr/>
        </p:nvCxnSpPr>
        <p:spPr>
          <a:xfrm>
            <a:off x="5576888" y="2652887"/>
            <a:ext cx="1481137" cy="2231054"/>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45" name="Straight Arrow Connector 44">
            <a:extLst>
              <a:ext uri="{FF2B5EF4-FFF2-40B4-BE49-F238E27FC236}">
                <a16:creationId xmlns:a16="http://schemas.microsoft.com/office/drawing/2014/main" id="{F3E16C5B-8165-4F47-1244-02554637DC98}"/>
              </a:ext>
            </a:extLst>
          </p:cNvPr>
          <p:cNvCxnSpPr>
            <a:cxnSpLocks/>
          </p:cNvCxnSpPr>
          <p:nvPr/>
        </p:nvCxnSpPr>
        <p:spPr>
          <a:xfrm>
            <a:off x="5626895" y="2646308"/>
            <a:ext cx="1412081" cy="3117054"/>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47" name="Straight Arrow Connector 46">
            <a:extLst>
              <a:ext uri="{FF2B5EF4-FFF2-40B4-BE49-F238E27FC236}">
                <a16:creationId xmlns:a16="http://schemas.microsoft.com/office/drawing/2014/main" id="{868D18F6-E465-02F6-9335-AE4C0D0E3222}"/>
              </a:ext>
            </a:extLst>
          </p:cNvPr>
          <p:cNvCxnSpPr>
            <a:cxnSpLocks/>
          </p:cNvCxnSpPr>
          <p:nvPr/>
        </p:nvCxnSpPr>
        <p:spPr>
          <a:xfrm>
            <a:off x="5637207" y="2580363"/>
            <a:ext cx="1401769" cy="4165879"/>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50" name="Straight Arrow Connector 49">
            <a:extLst>
              <a:ext uri="{FF2B5EF4-FFF2-40B4-BE49-F238E27FC236}">
                <a16:creationId xmlns:a16="http://schemas.microsoft.com/office/drawing/2014/main" id="{C767E27A-9C47-C2B1-B302-C287C83EF957}"/>
              </a:ext>
            </a:extLst>
          </p:cNvPr>
          <p:cNvCxnSpPr>
            <a:cxnSpLocks/>
            <a:endCxn id="23" idx="2"/>
          </p:cNvCxnSpPr>
          <p:nvPr/>
        </p:nvCxnSpPr>
        <p:spPr>
          <a:xfrm>
            <a:off x="5619748" y="3424994"/>
            <a:ext cx="1438277" cy="405641"/>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52" name="Straight Arrow Connector 51">
            <a:extLst>
              <a:ext uri="{FF2B5EF4-FFF2-40B4-BE49-F238E27FC236}">
                <a16:creationId xmlns:a16="http://schemas.microsoft.com/office/drawing/2014/main" id="{E0615080-8595-ADED-C9D5-FEA3CDF04B6C}"/>
              </a:ext>
            </a:extLst>
          </p:cNvPr>
          <p:cNvCxnSpPr>
            <a:cxnSpLocks/>
          </p:cNvCxnSpPr>
          <p:nvPr/>
        </p:nvCxnSpPr>
        <p:spPr>
          <a:xfrm>
            <a:off x="5557837" y="3492122"/>
            <a:ext cx="1552571" cy="1223439"/>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54" name="Straight Arrow Connector 53">
            <a:extLst>
              <a:ext uri="{FF2B5EF4-FFF2-40B4-BE49-F238E27FC236}">
                <a16:creationId xmlns:a16="http://schemas.microsoft.com/office/drawing/2014/main" id="{00566A02-3EF5-DA20-BA5F-4039DFDFE82C}"/>
              </a:ext>
            </a:extLst>
          </p:cNvPr>
          <p:cNvCxnSpPr>
            <a:cxnSpLocks/>
          </p:cNvCxnSpPr>
          <p:nvPr/>
        </p:nvCxnSpPr>
        <p:spPr>
          <a:xfrm>
            <a:off x="5557836" y="3562101"/>
            <a:ext cx="1498598" cy="2237535"/>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56" name="Straight Arrow Connector 55">
            <a:extLst>
              <a:ext uri="{FF2B5EF4-FFF2-40B4-BE49-F238E27FC236}">
                <a16:creationId xmlns:a16="http://schemas.microsoft.com/office/drawing/2014/main" id="{3ED5F651-A732-9FB6-230A-023EBF27B496}"/>
              </a:ext>
            </a:extLst>
          </p:cNvPr>
          <p:cNvCxnSpPr>
            <a:cxnSpLocks/>
          </p:cNvCxnSpPr>
          <p:nvPr/>
        </p:nvCxnSpPr>
        <p:spPr>
          <a:xfrm>
            <a:off x="5586410" y="3521151"/>
            <a:ext cx="1447804" cy="3240931"/>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58" name="Straight Arrow Connector 57">
            <a:extLst>
              <a:ext uri="{FF2B5EF4-FFF2-40B4-BE49-F238E27FC236}">
                <a16:creationId xmlns:a16="http://schemas.microsoft.com/office/drawing/2014/main" id="{AC9E17EB-FBA2-F42D-9A39-2E62FEFCF044}"/>
              </a:ext>
            </a:extLst>
          </p:cNvPr>
          <p:cNvCxnSpPr>
            <a:cxnSpLocks/>
          </p:cNvCxnSpPr>
          <p:nvPr/>
        </p:nvCxnSpPr>
        <p:spPr>
          <a:xfrm flipV="1">
            <a:off x="5645939" y="2004795"/>
            <a:ext cx="1454945" cy="2258300"/>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60" name="Straight Arrow Connector 59">
            <a:extLst>
              <a:ext uri="{FF2B5EF4-FFF2-40B4-BE49-F238E27FC236}">
                <a16:creationId xmlns:a16="http://schemas.microsoft.com/office/drawing/2014/main" id="{DE4AE97A-0A52-E503-97E5-78E4A0543B36}"/>
              </a:ext>
            </a:extLst>
          </p:cNvPr>
          <p:cNvCxnSpPr>
            <a:cxnSpLocks/>
          </p:cNvCxnSpPr>
          <p:nvPr/>
        </p:nvCxnSpPr>
        <p:spPr>
          <a:xfrm flipV="1">
            <a:off x="5612605" y="1121065"/>
            <a:ext cx="1554957" cy="2384890"/>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62" name="Straight Arrow Connector 61">
            <a:extLst>
              <a:ext uri="{FF2B5EF4-FFF2-40B4-BE49-F238E27FC236}">
                <a16:creationId xmlns:a16="http://schemas.microsoft.com/office/drawing/2014/main" id="{49658B0F-B868-FD9A-33E2-BA2FA7100884}"/>
              </a:ext>
            </a:extLst>
          </p:cNvPr>
          <p:cNvCxnSpPr>
            <a:cxnSpLocks/>
          </p:cNvCxnSpPr>
          <p:nvPr/>
        </p:nvCxnSpPr>
        <p:spPr>
          <a:xfrm>
            <a:off x="5629273" y="4305948"/>
            <a:ext cx="1438277" cy="405641"/>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63" name="Straight Arrow Connector 62">
            <a:extLst>
              <a:ext uri="{FF2B5EF4-FFF2-40B4-BE49-F238E27FC236}">
                <a16:creationId xmlns:a16="http://schemas.microsoft.com/office/drawing/2014/main" id="{9F71806B-0D7E-C8B7-C5B1-6AFEBA8DE384}"/>
              </a:ext>
            </a:extLst>
          </p:cNvPr>
          <p:cNvCxnSpPr>
            <a:cxnSpLocks/>
            <a:endCxn id="25" idx="2"/>
          </p:cNvCxnSpPr>
          <p:nvPr/>
        </p:nvCxnSpPr>
        <p:spPr>
          <a:xfrm>
            <a:off x="5643559" y="4362894"/>
            <a:ext cx="1414467" cy="1562446"/>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65" name="Straight Arrow Connector 64">
            <a:extLst>
              <a:ext uri="{FF2B5EF4-FFF2-40B4-BE49-F238E27FC236}">
                <a16:creationId xmlns:a16="http://schemas.microsoft.com/office/drawing/2014/main" id="{F4C617E7-AAB1-EBAE-A1EC-DB182F316B34}"/>
              </a:ext>
            </a:extLst>
          </p:cNvPr>
          <p:cNvCxnSpPr>
            <a:cxnSpLocks/>
          </p:cNvCxnSpPr>
          <p:nvPr/>
        </p:nvCxnSpPr>
        <p:spPr>
          <a:xfrm>
            <a:off x="5629276" y="4391582"/>
            <a:ext cx="1404938" cy="2336538"/>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67" name="Straight Arrow Connector 66">
            <a:extLst>
              <a:ext uri="{FF2B5EF4-FFF2-40B4-BE49-F238E27FC236}">
                <a16:creationId xmlns:a16="http://schemas.microsoft.com/office/drawing/2014/main" id="{A93CBC40-ECD3-3AA4-F7AD-4C24C56B6C7B}"/>
              </a:ext>
            </a:extLst>
          </p:cNvPr>
          <p:cNvCxnSpPr>
            <a:cxnSpLocks/>
          </p:cNvCxnSpPr>
          <p:nvPr/>
        </p:nvCxnSpPr>
        <p:spPr>
          <a:xfrm flipV="1">
            <a:off x="5629277" y="1157232"/>
            <a:ext cx="1538285" cy="3148758"/>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69" name="Straight Arrow Connector 68">
            <a:extLst>
              <a:ext uri="{FF2B5EF4-FFF2-40B4-BE49-F238E27FC236}">
                <a16:creationId xmlns:a16="http://schemas.microsoft.com/office/drawing/2014/main" id="{845EC90D-61B5-2536-D882-00AE40567CE2}"/>
              </a:ext>
            </a:extLst>
          </p:cNvPr>
          <p:cNvCxnSpPr>
            <a:cxnSpLocks/>
          </p:cNvCxnSpPr>
          <p:nvPr/>
        </p:nvCxnSpPr>
        <p:spPr>
          <a:xfrm flipV="1">
            <a:off x="5557831" y="1055975"/>
            <a:ext cx="1574802" cy="4136557"/>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71" name="Straight Arrow Connector 70">
            <a:extLst>
              <a:ext uri="{FF2B5EF4-FFF2-40B4-BE49-F238E27FC236}">
                <a16:creationId xmlns:a16="http://schemas.microsoft.com/office/drawing/2014/main" id="{C358006A-88E5-9D8C-0D43-E0AA2617851F}"/>
              </a:ext>
            </a:extLst>
          </p:cNvPr>
          <p:cNvCxnSpPr>
            <a:cxnSpLocks/>
            <a:endCxn id="22" idx="2"/>
          </p:cNvCxnSpPr>
          <p:nvPr/>
        </p:nvCxnSpPr>
        <p:spPr>
          <a:xfrm flipV="1">
            <a:off x="5584819" y="2808286"/>
            <a:ext cx="1473205" cy="2327584"/>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73" name="Straight Arrow Connector 72">
            <a:extLst>
              <a:ext uri="{FF2B5EF4-FFF2-40B4-BE49-F238E27FC236}">
                <a16:creationId xmlns:a16="http://schemas.microsoft.com/office/drawing/2014/main" id="{BFAAF289-4441-37DA-72CF-B57750DB4938}"/>
              </a:ext>
            </a:extLst>
          </p:cNvPr>
          <p:cNvCxnSpPr>
            <a:cxnSpLocks/>
            <a:endCxn id="25" idx="2"/>
          </p:cNvCxnSpPr>
          <p:nvPr/>
        </p:nvCxnSpPr>
        <p:spPr>
          <a:xfrm>
            <a:off x="5629264" y="5163054"/>
            <a:ext cx="1428762" cy="762286"/>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75" name="Straight Arrow Connector 74">
            <a:extLst>
              <a:ext uri="{FF2B5EF4-FFF2-40B4-BE49-F238E27FC236}">
                <a16:creationId xmlns:a16="http://schemas.microsoft.com/office/drawing/2014/main" id="{3B11A84D-65B6-770F-280D-66C2FF9ACA78}"/>
              </a:ext>
            </a:extLst>
          </p:cNvPr>
          <p:cNvCxnSpPr>
            <a:cxnSpLocks/>
          </p:cNvCxnSpPr>
          <p:nvPr/>
        </p:nvCxnSpPr>
        <p:spPr>
          <a:xfrm>
            <a:off x="5534026" y="5232521"/>
            <a:ext cx="1562097" cy="1556574"/>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sp>
        <p:nvSpPr>
          <p:cNvPr id="3" name="Oval 2">
            <a:extLst>
              <a:ext uri="{FF2B5EF4-FFF2-40B4-BE49-F238E27FC236}">
                <a16:creationId xmlns:a16="http://schemas.microsoft.com/office/drawing/2014/main" id="{C3951472-18F0-352F-227F-98BDD218A3AB}"/>
              </a:ext>
            </a:extLst>
          </p:cNvPr>
          <p:cNvSpPr/>
          <p:nvPr/>
        </p:nvSpPr>
        <p:spPr>
          <a:xfrm>
            <a:off x="10287003" y="365125"/>
            <a:ext cx="828675" cy="842962"/>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Oval 4">
            <a:extLst>
              <a:ext uri="{FF2B5EF4-FFF2-40B4-BE49-F238E27FC236}">
                <a16:creationId xmlns:a16="http://schemas.microsoft.com/office/drawing/2014/main" id="{0E1E8C6E-69CD-8C28-5D80-2ADA26593697}"/>
              </a:ext>
            </a:extLst>
          </p:cNvPr>
          <p:cNvSpPr/>
          <p:nvPr/>
        </p:nvSpPr>
        <p:spPr>
          <a:xfrm>
            <a:off x="10287003" y="1364454"/>
            <a:ext cx="828675" cy="842962"/>
          </a:xfrm>
          <a:prstGeom prst="ellipse">
            <a:avLst/>
          </a:prstGeom>
          <a:solidFill>
            <a:schemeClr val="accent4">
              <a:alpha val="4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Oval 5">
            <a:extLst>
              <a:ext uri="{FF2B5EF4-FFF2-40B4-BE49-F238E27FC236}">
                <a16:creationId xmlns:a16="http://schemas.microsoft.com/office/drawing/2014/main" id="{02363705-D12D-BE69-A60F-9C9C12C7A02A}"/>
              </a:ext>
            </a:extLst>
          </p:cNvPr>
          <p:cNvSpPr/>
          <p:nvPr/>
        </p:nvSpPr>
        <p:spPr>
          <a:xfrm>
            <a:off x="10263191" y="2367755"/>
            <a:ext cx="828675" cy="842962"/>
          </a:xfrm>
          <a:prstGeom prst="ellipse">
            <a:avLst/>
          </a:prstGeom>
          <a:solidFill>
            <a:schemeClr val="accent4">
              <a:alpha val="4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Oval 6">
            <a:extLst>
              <a:ext uri="{FF2B5EF4-FFF2-40B4-BE49-F238E27FC236}">
                <a16:creationId xmlns:a16="http://schemas.microsoft.com/office/drawing/2014/main" id="{ACDF936D-7C5A-E340-EF5F-25714A9BA51E}"/>
              </a:ext>
            </a:extLst>
          </p:cNvPr>
          <p:cNvSpPr/>
          <p:nvPr/>
        </p:nvSpPr>
        <p:spPr>
          <a:xfrm>
            <a:off x="10263192" y="3390104"/>
            <a:ext cx="828675" cy="842962"/>
          </a:xfrm>
          <a:prstGeom prst="ellipse">
            <a:avLst/>
          </a:prstGeom>
          <a:solidFill>
            <a:schemeClr val="accent4">
              <a:alpha val="4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Oval 7">
            <a:extLst>
              <a:ext uri="{FF2B5EF4-FFF2-40B4-BE49-F238E27FC236}">
                <a16:creationId xmlns:a16="http://schemas.microsoft.com/office/drawing/2014/main" id="{E7D0F406-3D46-10FB-74BA-5FA9FCB4091F}"/>
              </a:ext>
            </a:extLst>
          </p:cNvPr>
          <p:cNvSpPr/>
          <p:nvPr/>
        </p:nvSpPr>
        <p:spPr>
          <a:xfrm>
            <a:off x="10263192" y="4443410"/>
            <a:ext cx="828675" cy="842962"/>
          </a:xfrm>
          <a:prstGeom prst="ellipse">
            <a:avLst/>
          </a:prstGeom>
          <a:solidFill>
            <a:schemeClr val="accent4">
              <a:alpha val="4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Oval 8">
            <a:extLst>
              <a:ext uri="{FF2B5EF4-FFF2-40B4-BE49-F238E27FC236}">
                <a16:creationId xmlns:a16="http://schemas.microsoft.com/office/drawing/2014/main" id="{63A24D38-71CE-1CC7-C518-1B3CAD251310}"/>
              </a:ext>
            </a:extLst>
          </p:cNvPr>
          <p:cNvSpPr/>
          <p:nvPr/>
        </p:nvSpPr>
        <p:spPr>
          <a:xfrm>
            <a:off x="10263193" y="5484809"/>
            <a:ext cx="828675" cy="842962"/>
          </a:xfrm>
          <a:prstGeom prst="ellipse">
            <a:avLst/>
          </a:prstGeom>
          <a:solidFill>
            <a:schemeClr val="accent4">
              <a:alpha val="4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Oval 9">
            <a:extLst>
              <a:ext uri="{FF2B5EF4-FFF2-40B4-BE49-F238E27FC236}">
                <a16:creationId xmlns:a16="http://schemas.microsoft.com/office/drawing/2014/main" id="{A9C86D55-1BEF-88A7-286A-B418BA2F53A3}"/>
              </a:ext>
            </a:extLst>
          </p:cNvPr>
          <p:cNvSpPr/>
          <p:nvPr/>
        </p:nvSpPr>
        <p:spPr>
          <a:xfrm>
            <a:off x="10225088" y="6497639"/>
            <a:ext cx="828675" cy="842962"/>
          </a:xfrm>
          <a:prstGeom prst="ellipse">
            <a:avLst/>
          </a:prstGeom>
          <a:solidFill>
            <a:schemeClr val="accent4">
              <a:alpha val="4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1" name="Straight Arrow Connector 10">
            <a:extLst>
              <a:ext uri="{FF2B5EF4-FFF2-40B4-BE49-F238E27FC236}">
                <a16:creationId xmlns:a16="http://schemas.microsoft.com/office/drawing/2014/main" id="{47A5089D-8E94-4922-5E22-F04C0B07D9B5}"/>
              </a:ext>
            </a:extLst>
          </p:cNvPr>
          <p:cNvCxnSpPr>
            <a:cxnSpLocks/>
          </p:cNvCxnSpPr>
          <p:nvPr/>
        </p:nvCxnSpPr>
        <p:spPr>
          <a:xfrm flipV="1">
            <a:off x="7496173" y="596502"/>
            <a:ext cx="4762" cy="418308"/>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a16="http://schemas.microsoft.com/office/drawing/2014/main" id="{873BFF15-0979-52DB-787F-EFD11DD1E77C}"/>
              </a:ext>
            </a:extLst>
          </p:cNvPr>
          <p:cNvCxnSpPr>
            <a:cxnSpLocks/>
          </p:cNvCxnSpPr>
          <p:nvPr/>
        </p:nvCxnSpPr>
        <p:spPr>
          <a:xfrm>
            <a:off x="7491411" y="1580384"/>
            <a:ext cx="4762" cy="476193"/>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cxnSp>
        <p:nvCxnSpPr>
          <p:cNvPr id="33" name="Straight Arrow Connector 32">
            <a:extLst>
              <a:ext uri="{FF2B5EF4-FFF2-40B4-BE49-F238E27FC236}">
                <a16:creationId xmlns:a16="http://schemas.microsoft.com/office/drawing/2014/main" id="{8475AE6C-65DD-7CDA-F879-18CE10336FD2}"/>
              </a:ext>
            </a:extLst>
          </p:cNvPr>
          <p:cNvCxnSpPr>
            <a:cxnSpLocks/>
          </p:cNvCxnSpPr>
          <p:nvPr/>
        </p:nvCxnSpPr>
        <p:spPr>
          <a:xfrm>
            <a:off x="7487439" y="2589693"/>
            <a:ext cx="4762" cy="476193"/>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34" name="Straight Arrow Connector 33">
            <a:extLst>
              <a:ext uri="{FF2B5EF4-FFF2-40B4-BE49-F238E27FC236}">
                <a16:creationId xmlns:a16="http://schemas.microsoft.com/office/drawing/2014/main" id="{BF1E04A4-32B0-CA54-780A-06FBE5DB89D1}"/>
              </a:ext>
            </a:extLst>
          </p:cNvPr>
          <p:cNvCxnSpPr>
            <a:cxnSpLocks/>
          </p:cNvCxnSpPr>
          <p:nvPr/>
        </p:nvCxnSpPr>
        <p:spPr>
          <a:xfrm>
            <a:off x="7472361" y="3604445"/>
            <a:ext cx="4762" cy="476193"/>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cxnSp>
        <p:nvCxnSpPr>
          <p:cNvPr id="38" name="Straight Arrow Connector 37">
            <a:extLst>
              <a:ext uri="{FF2B5EF4-FFF2-40B4-BE49-F238E27FC236}">
                <a16:creationId xmlns:a16="http://schemas.microsoft.com/office/drawing/2014/main" id="{A04B3F0C-E275-50A7-569D-14DED90AD309}"/>
              </a:ext>
            </a:extLst>
          </p:cNvPr>
          <p:cNvCxnSpPr>
            <a:cxnSpLocks/>
          </p:cNvCxnSpPr>
          <p:nvPr/>
        </p:nvCxnSpPr>
        <p:spPr>
          <a:xfrm>
            <a:off x="7472361" y="4675177"/>
            <a:ext cx="4762" cy="476193"/>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cxnSp>
        <p:nvCxnSpPr>
          <p:cNvPr id="40" name="Straight Arrow Connector 39">
            <a:extLst>
              <a:ext uri="{FF2B5EF4-FFF2-40B4-BE49-F238E27FC236}">
                <a16:creationId xmlns:a16="http://schemas.microsoft.com/office/drawing/2014/main" id="{333B7D05-E001-BF9F-4B02-AC161C135C29}"/>
              </a:ext>
            </a:extLst>
          </p:cNvPr>
          <p:cNvCxnSpPr>
            <a:cxnSpLocks/>
          </p:cNvCxnSpPr>
          <p:nvPr/>
        </p:nvCxnSpPr>
        <p:spPr>
          <a:xfrm>
            <a:off x="7443789" y="5718174"/>
            <a:ext cx="4762" cy="476193"/>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42" name="Straight Arrow Connector 41">
            <a:extLst>
              <a:ext uri="{FF2B5EF4-FFF2-40B4-BE49-F238E27FC236}">
                <a16:creationId xmlns:a16="http://schemas.microsoft.com/office/drawing/2014/main" id="{BE3FB0BC-AD15-F054-377E-57A654DEC61D}"/>
              </a:ext>
            </a:extLst>
          </p:cNvPr>
          <p:cNvCxnSpPr>
            <a:cxnSpLocks/>
          </p:cNvCxnSpPr>
          <p:nvPr/>
        </p:nvCxnSpPr>
        <p:spPr>
          <a:xfrm>
            <a:off x="7443789" y="6700073"/>
            <a:ext cx="4762" cy="476193"/>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2" name="TextBox 1">
            <a:extLst>
              <a:ext uri="{FF2B5EF4-FFF2-40B4-BE49-F238E27FC236}">
                <a16:creationId xmlns:a16="http://schemas.microsoft.com/office/drawing/2014/main" id="{6444C67D-77AF-F083-6F8F-1D97D5E06ECA}"/>
              </a:ext>
            </a:extLst>
          </p:cNvPr>
          <p:cNvSpPr txBox="1"/>
          <p:nvPr/>
        </p:nvSpPr>
        <p:spPr>
          <a:xfrm>
            <a:off x="105243" y="6382028"/>
            <a:ext cx="466217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slide: </a:t>
            </a: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Courtesy</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of Dr. Alyanne M. De Haan, 2024</a:t>
            </a:r>
          </a:p>
        </p:txBody>
      </p:sp>
      <p:grpSp>
        <p:nvGrpSpPr>
          <p:cNvPr id="4" name="Group 3">
            <a:extLst>
              <a:ext uri="{FF2B5EF4-FFF2-40B4-BE49-F238E27FC236}">
                <a16:creationId xmlns:a16="http://schemas.microsoft.com/office/drawing/2014/main" id="{9B3DAFE2-E9EC-A78F-9F2A-AEB349F23816}"/>
              </a:ext>
            </a:extLst>
          </p:cNvPr>
          <p:cNvGrpSpPr/>
          <p:nvPr/>
        </p:nvGrpSpPr>
        <p:grpSpPr>
          <a:xfrm>
            <a:off x="9961188" y="4775080"/>
            <a:ext cx="2614612" cy="1628775"/>
            <a:chOff x="9174957" y="4887914"/>
            <a:chExt cx="2614612" cy="1628775"/>
          </a:xfrm>
        </p:grpSpPr>
        <p:sp>
          <p:nvSpPr>
            <p:cNvPr id="12" name="Oval Callout 11">
              <a:extLst>
                <a:ext uri="{FF2B5EF4-FFF2-40B4-BE49-F238E27FC236}">
                  <a16:creationId xmlns:a16="http://schemas.microsoft.com/office/drawing/2014/main" id="{171C05FF-E0DD-6DD4-422A-AFEA33CD7772}"/>
                </a:ext>
              </a:extLst>
            </p:cNvPr>
            <p:cNvSpPr/>
            <p:nvPr/>
          </p:nvSpPr>
          <p:spPr>
            <a:xfrm flipH="1">
              <a:off x="9174957" y="4887914"/>
              <a:ext cx="2614612" cy="1628775"/>
            </a:xfrm>
            <a:prstGeom prst="wedgeEllipseCallou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TextBox 27">
              <a:extLst>
                <a:ext uri="{FF2B5EF4-FFF2-40B4-BE49-F238E27FC236}">
                  <a16:creationId xmlns:a16="http://schemas.microsoft.com/office/drawing/2014/main" id="{B9ED009D-2B6A-1829-EA4E-F525E02FF99F}"/>
                </a:ext>
              </a:extLst>
            </p:cNvPr>
            <p:cNvSpPr txBox="1"/>
            <p:nvPr/>
          </p:nvSpPr>
          <p:spPr>
            <a:xfrm>
              <a:off x="9400382" y="5440691"/>
              <a:ext cx="2270124"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800" b="0" i="0" u="none" strike="noStrike" kern="1200" cap="none" spc="0" normalizeH="0" baseline="0" noProof="0" dirty="0">
                  <a:ln>
                    <a:noFill/>
                  </a:ln>
                  <a:solidFill>
                    <a:prstClr val="black"/>
                  </a:solidFill>
                  <a:effectLst/>
                  <a:uLnTx/>
                  <a:uFillTx/>
                  <a:latin typeface="Calibri" panose="020F0502020204030204"/>
                  <a:ea typeface="+mn-ea"/>
                  <a:cs typeface="+mn-cs"/>
                </a:rPr>
                <a:t>N</a:t>
              </a:r>
              <a:r>
                <a:rPr kumimoji="0" lang="en-NL" sz="2800" b="0" i="0" u="none" strike="noStrike" kern="1200" cap="none" spc="0" normalizeH="0" baseline="0" noProof="0" dirty="0">
                  <a:ln>
                    <a:noFill/>
                  </a:ln>
                  <a:solidFill>
                    <a:prstClr val="black"/>
                  </a:solidFill>
                  <a:effectLst/>
                  <a:uLnTx/>
                  <a:uFillTx/>
                  <a:latin typeface="Calibri" panose="020F0502020204030204"/>
                  <a:ea typeface="+mn-ea"/>
                  <a:cs typeface="+mn-cs"/>
                </a:rPr>
                <a:t>ope, hairball</a:t>
              </a:r>
            </a:p>
          </p:txBody>
        </p:sp>
      </p:grpSp>
      <p:pic>
        <p:nvPicPr>
          <p:cNvPr id="44" name="Picture 43">
            <a:extLst>
              <a:ext uri="{FF2B5EF4-FFF2-40B4-BE49-F238E27FC236}">
                <a16:creationId xmlns:a16="http://schemas.microsoft.com/office/drawing/2014/main" id="{D1EBB188-F5FB-6FDF-C6CA-2A6645ED955D}"/>
              </a:ext>
            </a:extLst>
          </p:cNvPr>
          <p:cNvPicPr>
            <a:picLocks noChangeAspect="1"/>
          </p:cNvPicPr>
          <p:nvPr/>
        </p:nvPicPr>
        <p:blipFill>
          <a:blip r:embed="rId4"/>
          <a:stretch>
            <a:fillRect/>
          </a:stretch>
        </p:blipFill>
        <p:spPr>
          <a:xfrm>
            <a:off x="86193" y="4706771"/>
            <a:ext cx="2016243" cy="1719353"/>
          </a:xfrm>
          <a:prstGeom prst="rect">
            <a:avLst/>
          </a:prstGeom>
        </p:spPr>
      </p:pic>
      <p:sp>
        <p:nvSpPr>
          <p:cNvPr id="46" name="Title 45">
            <a:extLst>
              <a:ext uri="{FF2B5EF4-FFF2-40B4-BE49-F238E27FC236}">
                <a16:creationId xmlns:a16="http://schemas.microsoft.com/office/drawing/2014/main" id="{C6C9380E-A797-531A-541C-0B07B4A755C6}"/>
              </a:ext>
            </a:extLst>
          </p:cNvPr>
          <p:cNvSpPr>
            <a:spLocks noGrp="1"/>
          </p:cNvSpPr>
          <p:nvPr>
            <p:ph type="title"/>
          </p:nvPr>
        </p:nvSpPr>
        <p:spPr>
          <a:xfrm>
            <a:off x="498803" y="-63590"/>
            <a:ext cx="10515600" cy="1325563"/>
          </a:xfrm>
        </p:spPr>
        <p:txBody>
          <a:bodyPr>
            <a:normAutofit/>
          </a:bodyPr>
          <a:lstStyle/>
          <a:p>
            <a:r>
              <a:rPr lang="nl-NL" sz="4000" b="1" dirty="0" err="1"/>
              <a:t>Adapt</a:t>
            </a:r>
            <a:r>
              <a:rPr lang="nl-NL" sz="4000" b="1" dirty="0"/>
              <a:t> </a:t>
            </a:r>
            <a:r>
              <a:rPr lang="nl-NL" sz="4000" b="1" dirty="0" err="1"/>
              <a:t>weights</a:t>
            </a:r>
            <a:endParaRPr lang="nl-NL" sz="4000" b="1" dirty="0"/>
          </a:p>
        </p:txBody>
      </p:sp>
      <p:sp>
        <p:nvSpPr>
          <p:cNvPr id="48" name="Content Placeholder 47">
            <a:extLst>
              <a:ext uri="{FF2B5EF4-FFF2-40B4-BE49-F238E27FC236}">
                <a16:creationId xmlns:a16="http://schemas.microsoft.com/office/drawing/2014/main" id="{F27BA3FD-84A2-D5EB-7F40-9218719EBA9A}"/>
              </a:ext>
            </a:extLst>
          </p:cNvPr>
          <p:cNvSpPr>
            <a:spLocks noGrp="1"/>
          </p:cNvSpPr>
          <p:nvPr>
            <p:ph idx="1"/>
          </p:nvPr>
        </p:nvSpPr>
        <p:spPr/>
        <p:txBody>
          <a:bodyPr/>
          <a:lstStyle/>
          <a:p>
            <a:endParaRPr lang="nl-NL"/>
          </a:p>
        </p:txBody>
      </p:sp>
      <p:sp>
        <p:nvSpPr>
          <p:cNvPr id="51" name="Footer Placeholder 50">
            <a:extLst>
              <a:ext uri="{FF2B5EF4-FFF2-40B4-BE49-F238E27FC236}">
                <a16:creationId xmlns:a16="http://schemas.microsoft.com/office/drawing/2014/main" id="{410E96AE-8427-11B3-22B4-CABEF7D21CD6}"/>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AInTox</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3" name="Slide Number Placeholder 52">
            <a:extLst>
              <a:ext uri="{FF2B5EF4-FFF2-40B4-BE49-F238E27FC236}">
                <a16:creationId xmlns:a16="http://schemas.microsoft.com/office/drawing/2014/main" id="{618DEE5F-C739-9BF6-8B4A-73402C2EF34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6024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A575B51A-D060-D928-E5AA-B249240264FE}"/>
              </a:ext>
            </a:extLst>
          </p:cNvPr>
          <p:cNvPicPr>
            <a:picLocks noChangeAspect="1" noChangeArrowheads="1"/>
          </p:cNvPicPr>
          <p:nvPr/>
        </p:nvPicPr>
        <p:blipFill rotWithShape="1">
          <a:blip r:embed="rId3">
            <a:alphaModFix amt="16000"/>
            <a:extLst>
              <a:ext uri="{28A0092B-C50C-407E-A947-70E740481C1C}">
                <a14:useLocalDpi xmlns:a14="http://schemas.microsoft.com/office/drawing/2010/main" val="0"/>
              </a:ext>
            </a:extLst>
          </a:blip>
          <a:srcRect r="39202"/>
          <a:stretch/>
        </p:blipFill>
        <p:spPr bwMode="auto">
          <a:xfrm>
            <a:off x="242095" y="1216314"/>
            <a:ext cx="5358606" cy="4957762"/>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D0596120-E258-15E9-0D8E-DB541EEC87F4}"/>
              </a:ext>
            </a:extLst>
          </p:cNvPr>
          <p:cNvSpPr txBox="1"/>
          <p:nvPr/>
        </p:nvSpPr>
        <p:spPr>
          <a:xfrm>
            <a:off x="8153400" y="4560596"/>
            <a:ext cx="2062163"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200" b="0" i="0" u="none" strike="noStrike" kern="1200" cap="none" spc="0" normalizeH="0" baseline="0" noProof="0" dirty="0">
                <a:ln>
                  <a:noFill/>
                </a:ln>
                <a:solidFill>
                  <a:prstClr val="black"/>
                </a:solidFill>
                <a:effectLst/>
                <a:uLnTx/>
                <a:uFillTx/>
                <a:latin typeface="Calibri" panose="020F0502020204030204"/>
                <a:ea typeface="+mn-ea"/>
                <a:cs typeface="+mn-cs"/>
              </a:rPr>
              <a:t>...etc </a:t>
            </a:r>
            <a:endParaRPr kumimoji="0" lang="en-NL" sz="3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 name="TextBox 15">
            <a:extLst>
              <a:ext uri="{FF2B5EF4-FFF2-40B4-BE49-F238E27FC236}">
                <a16:creationId xmlns:a16="http://schemas.microsoft.com/office/drawing/2014/main" id="{7422503F-F0B0-43C0-5E10-06F7430A0876}"/>
              </a:ext>
            </a:extLst>
          </p:cNvPr>
          <p:cNvSpPr txBox="1"/>
          <p:nvPr/>
        </p:nvSpPr>
        <p:spPr>
          <a:xfrm>
            <a:off x="7967661" y="471200"/>
            <a:ext cx="2062163"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3200" b="0" i="0" u="none" strike="noStrike" kern="1200" cap="none" spc="0" normalizeH="0" baseline="0" noProof="0" dirty="0" err="1">
                <a:ln>
                  <a:noFill/>
                </a:ln>
                <a:solidFill>
                  <a:prstClr val="black"/>
                </a:solidFill>
                <a:effectLst/>
                <a:uLnTx/>
                <a:uFillTx/>
                <a:latin typeface="Calibri" panose="020F0502020204030204"/>
                <a:ea typeface="+mn-ea"/>
                <a:cs typeface="+mn-cs"/>
              </a:rPr>
              <a:t>hairball</a:t>
            </a:r>
            <a:r>
              <a:rPr kumimoji="0" lang="nl-NL" sz="3200" b="0" i="0" u="none" strike="noStrike" kern="1200" cap="none" spc="0" normalizeH="0" baseline="0" noProof="0" dirty="0">
                <a:ln>
                  <a:noFill/>
                </a:ln>
                <a:solidFill>
                  <a:prstClr val="black"/>
                </a:solidFill>
                <a:effectLst/>
                <a:uLnTx/>
                <a:uFillTx/>
                <a:latin typeface="Calibri" panose="020F0502020204030204"/>
                <a:ea typeface="+mn-ea"/>
                <a:cs typeface="+mn-cs"/>
              </a:rPr>
              <a:t>?</a:t>
            </a:r>
            <a:endParaRPr kumimoji="0" lang="en-NL" sz="3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7" name="TextBox 16">
            <a:extLst>
              <a:ext uri="{FF2B5EF4-FFF2-40B4-BE49-F238E27FC236}">
                <a16:creationId xmlns:a16="http://schemas.microsoft.com/office/drawing/2014/main" id="{1D859364-6D17-114C-70EA-744D91D8DF83}"/>
              </a:ext>
            </a:extLst>
          </p:cNvPr>
          <p:cNvSpPr txBox="1"/>
          <p:nvPr/>
        </p:nvSpPr>
        <p:spPr>
          <a:xfrm>
            <a:off x="8024812" y="2515898"/>
            <a:ext cx="2062163"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3200" b="0" i="0" u="none" strike="noStrike" kern="1200" cap="none" spc="0" normalizeH="0" baseline="0" noProof="0" dirty="0">
                <a:ln>
                  <a:noFill/>
                </a:ln>
                <a:solidFill>
                  <a:prstClr val="black"/>
                </a:solidFill>
                <a:effectLst/>
                <a:uLnTx/>
                <a:uFillTx/>
                <a:latin typeface="Calibri" panose="020F0502020204030204"/>
                <a:ea typeface="+mn-ea"/>
                <a:cs typeface="+mn-cs"/>
              </a:rPr>
              <a:t>bag?</a:t>
            </a:r>
            <a:endParaRPr kumimoji="0" lang="en-NL" sz="3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8" name="TextBox 17">
            <a:extLst>
              <a:ext uri="{FF2B5EF4-FFF2-40B4-BE49-F238E27FC236}">
                <a16:creationId xmlns:a16="http://schemas.microsoft.com/office/drawing/2014/main" id="{42E10111-FB78-5849-2A6F-B2B02ABB8D8B}"/>
              </a:ext>
            </a:extLst>
          </p:cNvPr>
          <p:cNvSpPr txBox="1"/>
          <p:nvPr/>
        </p:nvSpPr>
        <p:spPr>
          <a:xfrm>
            <a:off x="8024812" y="3538247"/>
            <a:ext cx="2190751"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3200" b="0" i="0" u="none" strike="noStrike" kern="1200" cap="none" spc="0" normalizeH="0" baseline="0" noProof="0" dirty="0" err="1">
                <a:ln>
                  <a:noFill/>
                </a:ln>
                <a:solidFill>
                  <a:prstClr val="black"/>
                </a:solidFill>
                <a:effectLst/>
                <a:uLnTx/>
                <a:uFillTx/>
                <a:latin typeface="Calibri" panose="020F0502020204030204"/>
                <a:ea typeface="+mn-ea"/>
                <a:cs typeface="+mn-cs"/>
              </a:rPr>
              <a:t>shoe</a:t>
            </a:r>
            <a:r>
              <a:rPr kumimoji="0" lang="en-NL" sz="32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sp>
        <p:nvSpPr>
          <p:cNvPr id="19" name="TextBox 18">
            <a:extLst>
              <a:ext uri="{FF2B5EF4-FFF2-40B4-BE49-F238E27FC236}">
                <a16:creationId xmlns:a16="http://schemas.microsoft.com/office/drawing/2014/main" id="{434A60D4-4DB6-DE4B-0527-DEDBA80D9756}"/>
              </a:ext>
            </a:extLst>
          </p:cNvPr>
          <p:cNvSpPr txBox="1"/>
          <p:nvPr/>
        </p:nvSpPr>
        <p:spPr>
          <a:xfrm>
            <a:off x="7988297" y="1511302"/>
            <a:ext cx="2386393"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200" b="0" i="0" u="none" strike="noStrike" kern="1200" cap="none" spc="0" normalizeH="0" baseline="0" noProof="0" dirty="0">
                <a:ln>
                  <a:noFill/>
                </a:ln>
                <a:solidFill>
                  <a:prstClr val="black"/>
                </a:solidFill>
                <a:effectLst/>
                <a:uLnTx/>
                <a:uFillTx/>
                <a:latin typeface="Calibri" panose="020F0502020204030204"/>
                <a:ea typeface="+mn-ea"/>
                <a:cs typeface="+mn-cs"/>
              </a:rPr>
              <a:t>toy</a:t>
            </a:r>
            <a:r>
              <a:rPr kumimoji="0" lang="en-NL" sz="32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sp>
        <p:nvSpPr>
          <p:cNvPr id="20" name="Oval 19">
            <a:extLst>
              <a:ext uri="{FF2B5EF4-FFF2-40B4-BE49-F238E27FC236}">
                <a16:creationId xmlns:a16="http://schemas.microsoft.com/office/drawing/2014/main" id="{C2ED0D54-4744-387E-5C9B-017B2795F748}"/>
              </a:ext>
            </a:extLst>
          </p:cNvPr>
          <p:cNvSpPr/>
          <p:nvPr/>
        </p:nvSpPr>
        <p:spPr>
          <a:xfrm>
            <a:off x="7081836" y="384175"/>
            <a:ext cx="828675" cy="842962"/>
          </a:xfrm>
          <a:prstGeom prst="ellipse">
            <a:avLst/>
          </a:prstGeom>
          <a:solidFill>
            <a:schemeClr val="accent4">
              <a:alpha val="30808"/>
            </a:schemeClr>
          </a:solidFill>
          <a:ln w="38100">
            <a:solidFill>
              <a:srgbClr val="FF0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Oval 20">
            <a:extLst>
              <a:ext uri="{FF2B5EF4-FFF2-40B4-BE49-F238E27FC236}">
                <a16:creationId xmlns:a16="http://schemas.microsoft.com/office/drawing/2014/main" id="{B288B7AC-746B-A7B6-5A06-1CC35F554230}"/>
              </a:ext>
            </a:extLst>
          </p:cNvPr>
          <p:cNvSpPr/>
          <p:nvPr/>
        </p:nvSpPr>
        <p:spPr>
          <a:xfrm>
            <a:off x="7081836" y="1383504"/>
            <a:ext cx="828675" cy="842962"/>
          </a:xfrm>
          <a:prstGeom prst="ellipse">
            <a:avLst/>
          </a:prstGeom>
          <a:solidFill>
            <a:schemeClr val="accent4">
              <a:alpha val="9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Oval 21">
            <a:extLst>
              <a:ext uri="{FF2B5EF4-FFF2-40B4-BE49-F238E27FC236}">
                <a16:creationId xmlns:a16="http://schemas.microsoft.com/office/drawing/2014/main" id="{5EFFF5C1-797E-09C2-556B-C26BC0E0C9E3}"/>
              </a:ext>
            </a:extLst>
          </p:cNvPr>
          <p:cNvSpPr/>
          <p:nvPr/>
        </p:nvSpPr>
        <p:spPr>
          <a:xfrm>
            <a:off x="7058024" y="2386805"/>
            <a:ext cx="828675" cy="842962"/>
          </a:xfrm>
          <a:prstGeom prst="ellipse">
            <a:avLst/>
          </a:prstGeom>
          <a:solidFill>
            <a:schemeClr val="accent4">
              <a:alpha val="6095"/>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Oval 22">
            <a:extLst>
              <a:ext uri="{FF2B5EF4-FFF2-40B4-BE49-F238E27FC236}">
                <a16:creationId xmlns:a16="http://schemas.microsoft.com/office/drawing/2014/main" id="{7461841E-9555-0162-7CE2-28116D6AE77F}"/>
              </a:ext>
            </a:extLst>
          </p:cNvPr>
          <p:cNvSpPr/>
          <p:nvPr/>
        </p:nvSpPr>
        <p:spPr>
          <a:xfrm>
            <a:off x="7058025" y="3409154"/>
            <a:ext cx="828675" cy="842962"/>
          </a:xfrm>
          <a:prstGeom prst="ellipse">
            <a:avLst/>
          </a:prstGeom>
          <a:solidFill>
            <a:schemeClr val="accent4">
              <a:alpha val="49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Oval 23">
            <a:extLst>
              <a:ext uri="{FF2B5EF4-FFF2-40B4-BE49-F238E27FC236}">
                <a16:creationId xmlns:a16="http://schemas.microsoft.com/office/drawing/2014/main" id="{7C3BF612-BBCD-05F6-2829-ABE5DBADD6FE}"/>
              </a:ext>
            </a:extLst>
          </p:cNvPr>
          <p:cNvSpPr/>
          <p:nvPr/>
        </p:nvSpPr>
        <p:spPr>
          <a:xfrm>
            <a:off x="7058025" y="4462460"/>
            <a:ext cx="828675" cy="842962"/>
          </a:xfrm>
          <a:prstGeom prst="ellipse">
            <a:avLst/>
          </a:prstGeom>
          <a:solidFill>
            <a:schemeClr val="accent4">
              <a:alpha val="72632"/>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Oval 24">
            <a:extLst>
              <a:ext uri="{FF2B5EF4-FFF2-40B4-BE49-F238E27FC236}">
                <a16:creationId xmlns:a16="http://schemas.microsoft.com/office/drawing/2014/main" id="{82928FBC-E6BD-40FE-D14F-2EFAC30E6553}"/>
              </a:ext>
            </a:extLst>
          </p:cNvPr>
          <p:cNvSpPr/>
          <p:nvPr/>
        </p:nvSpPr>
        <p:spPr>
          <a:xfrm>
            <a:off x="7058026" y="5503859"/>
            <a:ext cx="828675" cy="842962"/>
          </a:xfrm>
          <a:prstGeom prst="ellipse">
            <a:avLst/>
          </a:prstGeom>
          <a:solidFill>
            <a:schemeClr val="accent4">
              <a:alpha val="2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Oval 25">
            <a:extLst>
              <a:ext uri="{FF2B5EF4-FFF2-40B4-BE49-F238E27FC236}">
                <a16:creationId xmlns:a16="http://schemas.microsoft.com/office/drawing/2014/main" id="{A1ACA222-72A7-5DD4-B6AF-B5630C8AC4E8}"/>
              </a:ext>
            </a:extLst>
          </p:cNvPr>
          <p:cNvSpPr/>
          <p:nvPr/>
        </p:nvSpPr>
        <p:spPr>
          <a:xfrm>
            <a:off x="7019921" y="6516689"/>
            <a:ext cx="828675" cy="842962"/>
          </a:xfrm>
          <a:prstGeom prst="ellipse">
            <a:avLst/>
          </a:prstGeom>
          <a:solidFill>
            <a:schemeClr val="accent4">
              <a:alpha val="9056"/>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27" name="Straight Arrow Connector 26">
            <a:extLst>
              <a:ext uri="{FF2B5EF4-FFF2-40B4-BE49-F238E27FC236}">
                <a16:creationId xmlns:a16="http://schemas.microsoft.com/office/drawing/2014/main" id="{1CC48102-DC24-7F79-8FC1-82981198CA14}"/>
              </a:ext>
            </a:extLst>
          </p:cNvPr>
          <p:cNvCxnSpPr>
            <a:cxnSpLocks/>
          </p:cNvCxnSpPr>
          <p:nvPr/>
        </p:nvCxnSpPr>
        <p:spPr>
          <a:xfrm flipV="1">
            <a:off x="5600701" y="1025165"/>
            <a:ext cx="1481135" cy="1419690"/>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29" name="Straight Arrow Connector 28">
            <a:extLst>
              <a:ext uri="{FF2B5EF4-FFF2-40B4-BE49-F238E27FC236}">
                <a16:creationId xmlns:a16="http://schemas.microsoft.com/office/drawing/2014/main" id="{A3BE9F33-0B55-7780-A209-D0BBBDF4D3B7}"/>
              </a:ext>
            </a:extLst>
          </p:cNvPr>
          <p:cNvCxnSpPr>
            <a:cxnSpLocks/>
          </p:cNvCxnSpPr>
          <p:nvPr/>
        </p:nvCxnSpPr>
        <p:spPr>
          <a:xfrm flipV="1">
            <a:off x="5614988" y="1872389"/>
            <a:ext cx="1481135" cy="1419690"/>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30" name="Straight Arrow Connector 29">
            <a:extLst>
              <a:ext uri="{FF2B5EF4-FFF2-40B4-BE49-F238E27FC236}">
                <a16:creationId xmlns:a16="http://schemas.microsoft.com/office/drawing/2014/main" id="{FBD54D1A-67FD-5CD1-C05B-EBA3F4AC5951}"/>
              </a:ext>
            </a:extLst>
          </p:cNvPr>
          <p:cNvCxnSpPr>
            <a:cxnSpLocks/>
          </p:cNvCxnSpPr>
          <p:nvPr/>
        </p:nvCxnSpPr>
        <p:spPr>
          <a:xfrm flipV="1">
            <a:off x="5614987" y="2836679"/>
            <a:ext cx="1481135" cy="1419690"/>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31" name="Straight Arrow Connector 30">
            <a:extLst>
              <a:ext uri="{FF2B5EF4-FFF2-40B4-BE49-F238E27FC236}">
                <a16:creationId xmlns:a16="http://schemas.microsoft.com/office/drawing/2014/main" id="{80EF22E7-CEA0-0DD0-7B5C-8D0E9C5EE798}"/>
              </a:ext>
            </a:extLst>
          </p:cNvPr>
          <p:cNvCxnSpPr>
            <a:cxnSpLocks/>
          </p:cNvCxnSpPr>
          <p:nvPr/>
        </p:nvCxnSpPr>
        <p:spPr>
          <a:xfrm flipV="1">
            <a:off x="5576889" y="3764922"/>
            <a:ext cx="1481135" cy="1419690"/>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7D907812-2E5C-5596-2373-158C4FAFF737}"/>
              </a:ext>
            </a:extLst>
          </p:cNvPr>
          <p:cNvCxnSpPr>
            <a:cxnSpLocks/>
            <a:endCxn id="21" idx="2"/>
          </p:cNvCxnSpPr>
          <p:nvPr/>
        </p:nvCxnSpPr>
        <p:spPr>
          <a:xfrm flipV="1">
            <a:off x="5595939" y="1804985"/>
            <a:ext cx="1485897" cy="680984"/>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35" name="Straight Arrow Connector 34">
            <a:extLst>
              <a:ext uri="{FF2B5EF4-FFF2-40B4-BE49-F238E27FC236}">
                <a16:creationId xmlns:a16="http://schemas.microsoft.com/office/drawing/2014/main" id="{AE72A73A-61BE-CE69-2B5F-D8502C99EC69}"/>
              </a:ext>
            </a:extLst>
          </p:cNvPr>
          <p:cNvCxnSpPr>
            <a:cxnSpLocks/>
          </p:cNvCxnSpPr>
          <p:nvPr/>
        </p:nvCxnSpPr>
        <p:spPr>
          <a:xfrm flipV="1">
            <a:off x="5576889" y="2671500"/>
            <a:ext cx="1485897" cy="680984"/>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36" name="Straight Arrow Connector 35">
            <a:extLst>
              <a:ext uri="{FF2B5EF4-FFF2-40B4-BE49-F238E27FC236}">
                <a16:creationId xmlns:a16="http://schemas.microsoft.com/office/drawing/2014/main" id="{80A2BB3F-0123-23E1-1AC6-CF93F1DCCA6D}"/>
              </a:ext>
            </a:extLst>
          </p:cNvPr>
          <p:cNvCxnSpPr>
            <a:cxnSpLocks/>
          </p:cNvCxnSpPr>
          <p:nvPr/>
        </p:nvCxnSpPr>
        <p:spPr>
          <a:xfrm flipV="1">
            <a:off x="5614987" y="3627802"/>
            <a:ext cx="1485897" cy="680984"/>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37" name="Straight Arrow Connector 36">
            <a:extLst>
              <a:ext uri="{FF2B5EF4-FFF2-40B4-BE49-F238E27FC236}">
                <a16:creationId xmlns:a16="http://schemas.microsoft.com/office/drawing/2014/main" id="{981FE66C-D8F8-95DB-3063-91421D868501}"/>
              </a:ext>
            </a:extLst>
          </p:cNvPr>
          <p:cNvCxnSpPr>
            <a:cxnSpLocks/>
          </p:cNvCxnSpPr>
          <p:nvPr/>
        </p:nvCxnSpPr>
        <p:spPr>
          <a:xfrm flipV="1">
            <a:off x="5550695" y="4678183"/>
            <a:ext cx="1531141" cy="516214"/>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39" name="Straight Arrow Connector 38">
            <a:extLst>
              <a:ext uri="{FF2B5EF4-FFF2-40B4-BE49-F238E27FC236}">
                <a16:creationId xmlns:a16="http://schemas.microsoft.com/office/drawing/2014/main" id="{BA61B628-B49B-7E1C-7A93-A8DE3955647E}"/>
              </a:ext>
            </a:extLst>
          </p:cNvPr>
          <p:cNvCxnSpPr>
            <a:cxnSpLocks/>
            <a:endCxn id="22" idx="2"/>
          </p:cNvCxnSpPr>
          <p:nvPr/>
        </p:nvCxnSpPr>
        <p:spPr>
          <a:xfrm>
            <a:off x="5619749" y="2525341"/>
            <a:ext cx="1438275" cy="282945"/>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41" name="Straight Arrow Connector 40">
            <a:extLst>
              <a:ext uri="{FF2B5EF4-FFF2-40B4-BE49-F238E27FC236}">
                <a16:creationId xmlns:a16="http://schemas.microsoft.com/office/drawing/2014/main" id="{E67058DD-F431-42B9-344D-E72EFEDF1CB9}"/>
              </a:ext>
            </a:extLst>
          </p:cNvPr>
          <p:cNvCxnSpPr>
            <a:cxnSpLocks/>
          </p:cNvCxnSpPr>
          <p:nvPr/>
        </p:nvCxnSpPr>
        <p:spPr>
          <a:xfrm>
            <a:off x="5624516" y="2610034"/>
            <a:ext cx="1309686" cy="1192266"/>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43" name="Straight Arrow Connector 42">
            <a:extLst>
              <a:ext uri="{FF2B5EF4-FFF2-40B4-BE49-F238E27FC236}">
                <a16:creationId xmlns:a16="http://schemas.microsoft.com/office/drawing/2014/main" id="{FFB86AD8-B27F-26F1-63FC-682630C8E72F}"/>
              </a:ext>
            </a:extLst>
          </p:cNvPr>
          <p:cNvCxnSpPr>
            <a:cxnSpLocks/>
            <a:endCxn id="24" idx="2"/>
          </p:cNvCxnSpPr>
          <p:nvPr/>
        </p:nvCxnSpPr>
        <p:spPr>
          <a:xfrm>
            <a:off x="5576888" y="2652887"/>
            <a:ext cx="1481137" cy="2231054"/>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45" name="Straight Arrow Connector 44">
            <a:extLst>
              <a:ext uri="{FF2B5EF4-FFF2-40B4-BE49-F238E27FC236}">
                <a16:creationId xmlns:a16="http://schemas.microsoft.com/office/drawing/2014/main" id="{F3E16C5B-8165-4F47-1244-02554637DC98}"/>
              </a:ext>
            </a:extLst>
          </p:cNvPr>
          <p:cNvCxnSpPr>
            <a:cxnSpLocks/>
          </p:cNvCxnSpPr>
          <p:nvPr/>
        </p:nvCxnSpPr>
        <p:spPr>
          <a:xfrm>
            <a:off x="5626895" y="2646308"/>
            <a:ext cx="1412081" cy="3117054"/>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47" name="Straight Arrow Connector 46">
            <a:extLst>
              <a:ext uri="{FF2B5EF4-FFF2-40B4-BE49-F238E27FC236}">
                <a16:creationId xmlns:a16="http://schemas.microsoft.com/office/drawing/2014/main" id="{868D18F6-E465-02F6-9335-AE4C0D0E3222}"/>
              </a:ext>
            </a:extLst>
          </p:cNvPr>
          <p:cNvCxnSpPr>
            <a:cxnSpLocks/>
          </p:cNvCxnSpPr>
          <p:nvPr/>
        </p:nvCxnSpPr>
        <p:spPr>
          <a:xfrm>
            <a:off x="5637207" y="2580363"/>
            <a:ext cx="1401769" cy="4165879"/>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50" name="Straight Arrow Connector 49">
            <a:extLst>
              <a:ext uri="{FF2B5EF4-FFF2-40B4-BE49-F238E27FC236}">
                <a16:creationId xmlns:a16="http://schemas.microsoft.com/office/drawing/2014/main" id="{C767E27A-9C47-C2B1-B302-C287C83EF957}"/>
              </a:ext>
            </a:extLst>
          </p:cNvPr>
          <p:cNvCxnSpPr>
            <a:cxnSpLocks/>
            <a:endCxn id="23" idx="2"/>
          </p:cNvCxnSpPr>
          <p:nvPr/>
        </p:nvCxnSpPr>
        <p:spPr>
          <a:xfrm>
            <a:off x="5619748" y="3424994"/>
            <a:ext cx="1438277" cy="405641"/>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52" name="Straight Arrow Connector 51">
            <a:extLst>
              <a:ext uri="{FF2B5EF4-FFF2-40B4-BE49-F238E27FC236}">
                <a16:creationId xmlns:a16="http://schemas.microsoft.com/office/drawing/2014/main" id="{E0615080-8595-ADED-C9D5-FEA3CDF04B6C}"/>
              </a:ext>
            </a:extLst>
          </p:cNvPr>
          <p:cNvCxnSpPr>
            <a:cxnSpLocks/>
          </p:cNvCxnSpPr>
          <p:nvPr/>
        </p:nvCxnSpPr>
        <p:spPr>
          <a:xfrm>
            <a:off x="5557837" y="3492122"/>
            <a:ext cx="1552571" cy="1223439"/>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54" name="Straight Arrow Connector 53">
            <a:extLst>
              <a:ext uri="{FF2B5EF4-FFF2-40B4-BE49-F238E27FC236}">
                <a16:creationId xmlns:a16="http://schemas.microsoft.com/office/drawing/2014/main" id="{00566A02-3EF5-DA20-BA5F-4039DFDFE82C}"/>
              </a:ext>
            </a:extLst>
          </p:cNvPr>
          <p:cNvCxnSpPr>
            <a:cxnSpLocks/>
          </p:cNvCxnSpPr>
          <p:nvPr/>
        </p:nvCxnSpPr>
        <p:spPr>
          <a:xfrm>
            <a:off x="5557836" y="3562101"/>
            <a:ext cx="1498598" cy="2237535"/>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56" name="Straight Arrow Connector 55">
            <a:extLst>
              <a:ext uri="{FF2B5EF4-FFF2-40B4-BE49-F238E27FC236}">
                <a16:creationId xmlns:a16="http://schemas.microsoft.com/office/drawing/2014/main" id="{3ED5F651-A732-9FB6-230A-023EBF27B496}"/>
              </a:ext>
            </a:extLst>
          </p:cNvPr>
          <p:cNvCxnSpPr>
            <a:cxnSpLocks/>
          </p:cNvCxnSpPr>
          <p:nvPr/>
        </p:nvCxnSpPr>
        <p:spPr>
          <a:xfrm>
            <a:off x="5586410" y="3521151"/>
            <a:ext cx="1447804" cy="3240931"/>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58" name="Straight Arrow Connector 57">
            <a:extLst>
              <a:ext uri="{FF2B5EF4-FFF2-40B4-BE49-F238E27FC236}">
                <a16:creationId xmlns:a16="http://schemas.microsoft.com/office/drawing/2014/main" id="{AC9E17EB-FBA2-F42D-9A39-2E62FEFCF044}"/>
              </a:ext>
            </a:extLst>
          </p:cNvPr>
          <p:cNvCxnSpPr>
            <a:cxnSpLocks/>
          </p:cNvCxnSpPr>
          <p:nvPr/>
        </p:nvCxnSpPr>
        <p:spPr>
          <a:xfrm flipV="1">
            <a:off x="5645939" y="2004795"/>
            <a:ext cx="1454945" cy="2258300"/>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60" name="Straight Arrow Connector 59">
            <a:extLst>
              <a:ext uri="{FF2B5EF4-FFF2-40B4-BE49-F238E27FC236}">
                <a16:creationId xmlns:a16="http://schemas.microsoft.com/office/drawing/2014/main" id="{DE4AE97A-0A52-E503-97E5-78E4A0543B36}"/>
              </a:ext>
            </a:extLst>
          </p:cNvPr>
          <p:cNvCxnSpPr>
            <a:cxnSpLocks/>
          </p:cNvCxnSpPr>
          <p:nvPr/>
        </p:nvCxnSpPr>
        <p:spPr>
          <a:xfrm flipV="1">
            <a:off x="5612605" y="1121065"/>
            <a:ext cx="1554957" cy="2384890"/>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62" name="Straight Arrow Connector 61">
            <a:extLst>
              <a:ext uri="{FF2B5EF4-FFF2-40B4-BE49-F238E27FC236}">
                <a16:creationId xmlns:a16="http://schemas.microsoft.com/office/drawing/2014/main" id="{49658B0F-B868-FD9A-33E2-BA2FA7100884}"/>
              </a:ext>
            </a:extLst>
          </p:cNvPr>
          <p:cNvCxnSpPr>
            <a:cxnSpLocks/>
          </p:cNvCxnSpPr>
          <p:nvPr/>
        </p:nvCxnSpPr>
        <p:spPr>
          <a:xfrm>
            <a:off x="5629273" y="4305948"/>
            <a:ext cx="1438277" cy="405641"/>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63" name="Straight Arrow Connector 62">
            <a:extLst>
              <a:ext uri="{FF2B5EF4-FFF2-40B4-BE49-F238E27FC236}">
                <a16:creationId xmlns:a16="http://schemas.microsoft.com/office/drawing/2014/main" id="{9F71806B-0D7E-C8B7-C5B1-6AFEBA8DE384}"/>
              </a:ext>
            </a:extLst>
          </p:cNvPr>
          <p:cNvCxnSpPr>
            <a:cxnSpLocks/>
            <a:endCxn id="25" idx="2"/>
          </p:cNvCxnSpPr>
          <p:nvPr/>
        </p:nvCxnSpPr>
        <p:spPr>
          <a:xfrm>
            <a:off x="5643559" y="4362894"/>
            <a:ext cx="1414467" cy="1562446"/>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65" name="Straight Arrow Connector 64">
            <a:extLst>
              <a:ext uri="{FF2B5EF4-FFF2-40B4-BE49-F238E27FC236}">
                <a16:creationId xmlns:a16="http://schemas.microsoft.com/office/drawing/2014/main" id="{F4C617E7-AAB1-EBAE-A1EC-DB182F316B34}"/>
              </a:ext>
            </a:extLst>
          </p:cNvPr>
          <p:cNvCxnSpPr>
            <a:cxnSpLocks/>
          </p:cNvCxnSpPr>
          <p:nvPr/>
        </p:nvCxnSpPr>
        <p:spPr>
          <a:xfrm>
            <a:off x="5629276" y="4391582"/>
            <a:ext cx="1404938" cy="2336538"/>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67" name="Straight Arrow Connector 66">
            <a:extLst>
              <a:ext uri="{FF2B5EF4-FFF2-40B4-BE49-F238E27FC236}">
                <a16:creationId xmlns:a16="http://schemas.microsoft.com/office/drawing/2014/main" id="{A93CBC40-ECD3-3AA4-F7AD-4C24C56B6C7B}"/>
              </a:ext>
            </a:extLst>
          </p:cNvPr>
          <p:cNvCxnSpPr>
            <a:cxnSpLocks/>
          </p:cNvCxnSpPr>
          <p:nvPr/>
        </p:nvCxnSpPr>
        <p:spPr>
          <a:xfrm flipV="1">
            <a:off x="5629277" y="1157232"/>
            <a:ext cx="1538285" cy="3148758"/>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69" name="Straight Arrow Connector 68">
            <a:extLst>
              <a:ext uri="{FF2B5EF4-FFF2-40B4-BE49-F238E27FC236}">
                <a16:creationId xmlns:a16="http://schemas.microsoft.com/office/drawing/2014/main" id="{845EC90D-61B5-2536-D882-00AE40567CE2}"/>
              </a:ext>
            </a:extLst>
          </p:cNvPr>
          <p:cNvCxnSpPr>
            <a:cxnSpLocks/>
          </p:cNvCxnSpPr>
          <p:nvPr/>
        </p:nvCxnSpPr>
        <p:spPr>
          <a:xfrm flipV="1">
            <a:off x="5557831" y="1055975"/>
            <a:ext cx="1574802" cy="4136557"/>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71" name="Straight Arrow Connector 70">
            <a:extLst>
              <a:ext uri="{FF2B5EF4-FFF2-40B4-BE49-F238E27FC236}">
                <a16:creationId xmlns:a16="http://schemas.microsoft.com/office/drawing/2014/main" id="{C358006A-88E5-9D8C-0D43-E0AA2617851F}"/>
              </a:ext>
            </a:extLst>
          </p:cNvPr>
          <p:cNvCxnSpPr>
            <a:cxnSpLocks/>
            <a:endCxn id="22" idx="2"/>
          </p:cNvCxnSpPr>
          <p:nvPr/>
        </p:nvCxnSpPr>
        <p:spPr>
          <a:xfrm flipV="1">
            <a:off x="5584819" y="2808286"/>
            <a:ext cx="1473205" cy="2327584"/>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73" name="Straight Arrow Connector 72">
            <a:extLst>
              <a:ext uri="{FF2B5EF4-FFF2-40B4-BE49-F238E27FC236}">
                <a16:creationId xmlns:a16="http://schemas.microsoft.com/office/drawing/2014/main" id="{BFAAF289-4441-37DA-72CF-B57750DB4938}"/>
              </a:ext>
            </a:extLst>
          </p:cNvPr>
          <p:cNvCxnSpPr>
            <a:cxnSpLocks/>
            <a:endCxn id="25" idx="2"/>
          </p:cNvCxnSpPr>
          <p:nvPr/>
        </p:nvCxnSpPr>
        <p:spPr>
          <a:xfrm>
            <a:off x="5629264" y="5163054"/>
            <a:ext cx="1428762" cy="762286"/>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75" name="Straight Arrow Connector 74">
            <a:extLst>
              <a:ext uri="{FF2B5EF4-FFF2-40B4-BE49-F238E27FC236}">
                <a16:creationId xmlns:a16="http://schemas.microsoft.com/office/drawing/2014/main" id="{3B11A84D-65B6-770F-280D-66C2FF9ACA78}"/>
              </a:ext>
            </a:extLst>
          </p:cNvPr>
          <p:cNvCxnSpPr>
            <a:cxnSpLocks/>
          </p:cNvCxnSpPr>
          <p:nvPr/>
        </p:nvCxnSpPr>
        <p:spPr>
          <a:xfrm>
            <a:off x="5534026" y="5232521"/>
            <a:ext cx="1562097" cy="1556574"/>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sp>
        <p:nvSpPr>
          <p:cNvPr id="3" name="Oval 2">
            <a:extLst>
              <a:ext uri="{FF2B5EF4-FFF2-40B4-BE49-F238E27FC236}">
                <a16:creationId xmlns:a16="http://schemas.microsoft.com/office/drawing/2014/main" id="{C3951472-18F0-352F-227F-98BDD218A3AB}"/>
              </a:ext>
            </a:extLst>
          </p:cNvPr>
          <p:cNvSpPr/>
          <p:nvPr/>
        </p:nvSpPr>
        <p:spPr>
          <a:xfrm>
            <a:off x="10287003" y="365125"/>
            <a:ext cx="828675" cy="842962"/>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Oval 4">
            <a:extLst>
              <a:ext uri="{FF2B5EF4-FFF2-40B4-BE49-F238E27FC236}">
                <a16:creationId xmlns:a16="http://schemas.microsoft.com/office/drawing/2014/main" id="{0E1E8C6E-69CD-8C28-5D80-2ADA26593697}"/>
              </a:ext>
            </a:extLst>
          </p:cNvPr>
          <p:cNvSpPr/>
          <p:nvPr/>
        </p:nvSpPr>
        <p:spPr>
          <a:xfrm>
            <a:off x="10287003" y="1364454"/>
            <a:ext cx="828675" cy="842962"/>
          </a:xfrm>
          <a:prstGeom prst="ellipse">
            <a:avLst/>
          </a:prstGeom>
          <a:solidFill>
            <a:schemeClr val="accent4">
              <a:alpha val="4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Oval 5">
            <a:extLst>
              <a:ext uri="{FF2B5EF4-FFF2-40B4-BE49-F238E27FC236}">
                <a16:creationId xmlns:a16="http://schemas.microsoft.com/office/drawing/2014/main" id="{02363705-D12D-BE69-A60F-9C9C12C7A02A}"/>
              </a:ext>
            </a:extLst>
          </p:cNvPr>
          <p:cNvSpPr/>
          <p:nvPr/>
        </p:nvSpPr>
        <p:spPr>
          <a:xfrm>
            <a:off x="10263191" y="2367755"/>
            <a:ext cx="828675" cy="842962"/>
          </a:xfrm>
          <a:prstGeom prst="ellipse">
            <a:avLst/>
          </a:prstGeom>
          <a:solidFill>
            <a:schemeClr val="accent4">
              <a:alpha val="4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Oval 6">
            <a:extLst>
              <a:ext uri="{FF2B5EF4-FFF2-40B4-BE49-F238E27FC236}">
                <a16:creationId xmlns:a16="http://schemas.microsoft.com/office/drawing/2014/main" id="{ACDF936D-7C5A-E340-EF5F-25714A9BA51E}"/>
              </a:ext>
            </a:extLst>
          </p:cNvPr>
          <p:cNvSpPr/>
          <p:nvPr/>
        </p:nvSpPr>
        <p:spPr>
          <a:xfrm>
            <a:off x="10263192" y="3390104"/>
            <a:ext cx="828675" cy="842962"/>
          </a:xfrm>
          <a:prstGeom prst="ellipse">
            <a:avLst/>
          </a:prstGeom>
          <a:solidFill>
            <a:schemeClr val="accent4">
              <a:alpha val="4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Oval 7">
            <a:extLst>
              <a:ext uri="{FF2B5EF4-FFF2-40B4-BE49-F238E27FC236}">
                <a16:creationId xmlns:a16="http://schemas.microsoft.com/office/drawing/2014/main" id="{E7D0F406-3D46-10FB-74BA-5FA9FCB4091F}"/>
              </a:ext>
            </a:extLst>
          </p:cNvPr>
          <p:cNvSpPr/>
          <p:nvPr/>
        </p:nvSpPr>
        <p:spPr>
          <a:xfrm>
            <a:off x="10263192" y="4443410"/>
            <a:ext cx="828675" cy="842962"/>
          </a:xfrm>
          <a:prstGeom prst="ellipse">
            <a:avLst/>
          </a:prstGeom>
          <a:solidFill>
            <a:schemeClr val="accent4">
              <a:alpha val="4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Oval 8">
            <a:extLst>
              <a:ext uri="{FF2B5EF4-FFF2-40B4-BE49-F238E27FC236}">
                <a16:creationId xmlns:a16="http://schemas.microsoft.com/office/drawing/2014/main" id="{63A24D38-71CE-1CC7-C518-1B3CAD251310}"/>
              </a:ext>
            </a:extLst>
          </p:cNvPr>
          <p:cNvSpPr/>
          <p:nvPr/>
        </p:nvSpPr>
        <p:spPr>
          <a:xfrm>
            <a:off x="10263193" y="5484809"/>
            <a:ext cx="828675" cy="842962"/>
          </a:xfrm>
          <a:prstGeom prst="ellipse">
            <a:avLst/>
          </a:prstGeom>
          <a:solidFill>
            <a:schemeClr val="accent4">
              <a:alpha val="4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Oval 9">
            <a:extLst>
              <a:ext uri="{FF2B5EF4-FFF2-40B4-BE49-F238E27FC236}">
                <a16:creationId xmlns:a16="http://schemas.microsoft.com/office/drawing/2014/main" id="{A9C86D55-1BEF-88A7-286A-B418BA2F53A3}"/>
              </a:ext>
            </a:extLst>
          </p:cNvPr>
          <p:cNvSpPr/>
          <p:nvPr/>
        </p:nvSpPr>
        <p:spPr>
          <a:xfrm>
            <a:off x="10225088" y="6497639"/>
            <a:ext cx="828675" cy="842962"/>
          </a:xfrm>
          <a:prstGeom prst="ellipse">
            <a:avLst/>
          </a:prstGeom>
          <a:solidFill>
            <a:schemeClr val="accent4">
              <a:alpha val="4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1" name="Straight Arrow Connector 10">
            <a:extLst>
              <a:ext uri="{FF2B5EF4-FFF2-40B4-BE49-F238E27FC236}">
                <a16:creationId xmlns:a16="http://schemas.microsoft.com/office/drawing/2014/main" id="{47A5089D-8E94-4922-5E22-F04C0B07D9B5}"/>
              </a:ext>
            </a:extLst>
          </p:cNvPr>
          <p:cNvCxnSpPr>
            <a:cxnSpLocks/>
          </p:cNvCxnSpPr>
          <p:nvPr/>
        </p:nvCxnSpPr>
        <p:spPr>
          <a:xfrm flipV="1">
            <a:off x="7496173" y="596502"/>
            <a:ext cx="4762" cy="418308"/>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a16="http://schemas.microsoft.com/office/drawing/2014/main" id="{873BFF15-0979-52DB-787F-EFD11DD1E77C}"/>
              </a:ext>
            </a:extLst>
          </p:cNvPr>
          <p:cNvCxnSpPr>
            <a:cxnSpLocks/>
          </p:cNvCxnSpPr>
          <p:nvPr/>
        </p:nvCxnSpPr>
        <p:spPr>
          <a:xfrm>
            <a:off x="7491411" y="1580384"/>
            <a:ext cx="4762" cy="476193"/>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cxnSp>
        <p:nvCxnSpPr>
          <p:cNvPr id="33" name="Straight Arrow Connector 32">
            <a:extLst>
              <a:ext uri="{FF2B5EF4-FFF2-40B4-BE49-F238E27FC236}">
                <a16:creationId xmlns:a16="http://schemas.microsoft.com/office/drawing/2014/main" id="{8475AE6C-65DD-7CDA-F879-18CE10336FD2}"/>
              </a:ext>
            </a:extLst>
          </p:cNvPr>
          <p:cNvCxnSpPr>
            <a:cxnSpLocks/>
          </p:cNvCxnSpPr>
          <p:nvPr/>
        </p:nvCxnSpPr>
        <p:spPr>
          <a:xfrm>
            <a:off x="7487439" y="2589693"/>
            <a:ext cx="4762" cy="476193"/>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34" name="Straight Arrow Connector 33">
            <a:extLst>
              <a:ext uri="{FF2B5EF4-FFF2-40B4-BE49-F238E27FC236}">
                <a16:creationId xmlns:a16="http://schemas.microsoft.com/office/drawing/2014/main" id="{BF1E04A4-32B0-CA54-780A-06FBE5DB89D1}"/>
              </a:ext>
            </a:extLst>
          </p:cNvPr>
          <p:cNvCxnSpPr>
            <a:cxnSpLocks/>
          </p:cNvCxnSpPr>
          <p:nvPr/>
        </p:nvCxnSpPr>
        <p:spPr>
          <a:xfrm>
            <a:off x="7472361" y="3604445"/>
            <a:ext cx="4762" cy="476193"/>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cxnSp>
        <p:nvCxnSpPr>
          <p:cNvPr id="38" name="Straight Arrow Connector 37">
            <a:extLst>
              <a:ext uri="{FF2B5EF4-FFF2-40B4-BE49-F238E27FC236}">
                <a16:creationId xmlns:a16="http://schemas.microsoft.com/office/drawing/2014/main" id="{A04B3F0C-E275-50A7-569D-14DED90AD309}"/>
              </a:ext>
            </a:extLst>
          </p:cNvPr>
          <p:cNvCxnSpPr>
            <a:cxnSpLocks/>
          </p:cNvCxnSpPr>
          <p:nvPr/>
        </p:nvCxnSpPr>
        <p:spPr>
          <a:xfrm>
            <a:off x="7472361" y="4675177"/>
            <a:ext cx="4762" cy="476193"/>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cxnSp>
        <p:nvCxnSpPr>
          <p:cNvPr id="40" name="Straight Arrow Connector 39">
            <a:extLst>
              <a:ext uri="{FF2B5EF4-FFF2-40B4-BE49-F238E27FC236}">
                <a16:creationId xmlns:a16="http://schemas.microsoft.com/office/drawing/2014/main" id="{333B7D05-E001-BF9F-4B02-AC161C135C29}"/>
              </a:ext>
            </a:extLst>
          </p:cNvPr>
          <p:cNvCxnSpPr>
            <a:cxnSpLocks/>
          </p:cNvCxnSpPr>
          <p:nvPr/>
        </p:nvCxnSpPr>
        <p:spPr>
          <a:xfrm>
            <a:off x="7443789" y="5718174"/>
            <a:ext cx="4762" cy="476193"/>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42" name="Straight Arrow Connector 41">
            <a:extLst>
              <a:ext uri="{FF2B5EF4-FFF2-40B4-BE49-F238E27FC236}">
                <a16:creationId xmlns:a16="http://schemas.microsoft.com/office/drawing/2014/main" id="{BE3FB0BC-AD15-F054-377E-57A654DEC61D}"/>
              </a:ext>
            </a:extLst>
          </p:cNvPr>
          <p:cNvCxnSpPr>
            <a:cxnSpLocks/>
          </p:cNvCxnSpPr>
          <p:nvPr/>
        </p:nvCxnSpPr>
        <p:spPr>
          <a:xfrm>
            <a:off x="7443789" y="6700073"/>
            <a:ext cx="4762" cy="476193"/>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12" name="Oval 11">
            <a:extLst>
              <a:ext uri="{FF2B5EF4-FFF2-40B4-BE49-F238E27FC236}">
                <a16:creationId xmlns:a16="http://schemas.microsoft.com/office/drawing/2014/main" id="{477F6D21-3C36-8B5B-C5FC-31374019FD66}"/>
              </a:ext>
            </a:extLst>
          </p:cNvPr>
          <p:cNvSpPr/>
          <p:nvPr/>
        </p:nvSpPr>
        <p:spPr>
          <a:xfrm>
            <a:off x="4915692" y="2098920"/>
            <a:ext cx="742950" cy="742950"/>
          </a:xfrm>
          <a:prstGeom prst="ellipse">
            <a:avLst/>
          </a:prstGeom>
          <a:solidFill>
            <a:schemeClr val="accent6">
              <a:lumMod val="40000"/>
              <a:lumOff val="60000"/>
              <a:alpha val="84000"/>
            </a:schemeClr>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Oval 27">
            <a:extLst>
              <a:ext uri="{FF2B5EF4-FFF2-40B4-BE49-F238E27FC236}">
                <a16:creationId xmlns:a16="http://schemas.microsoft.com/office/drawing/2014/main" id="{23DDA22D-A0C0-23D6-70B2-6732360B6F19}"/>
              </a:ext>
            </a:extLst>
          </p:cNvPr>
          <p:cNvSpPr/>
          <p:nvPr/>
        </p:nvSpPr>
        <p:spPr>
          <a:xfrm>
            <a:off x="4899416" y="2938293"/>
            <a:ext cx="742950" cy="742950"/>
          </a:xfrm>
          <a:prstGeom prst="ellipse">
            <a:avLst/>
          </a:prstGeom>
          <a:solidFill>
            <a:schemeClr val="accent6">
              <a:lumMod val="40000"/>
              <a:lumOff val="60000"/>
            </a:schemeClr>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4" name="Oval 43">
            <a:extLst>
              <a:ext uri="{FF2B5EF4-FFF2-40B4-BE49-F238E27FC236}">
                <a16:creationId xmlns:a16="http://schemas.microsoft.com/office/drawing/2014/main" id="{0277689C-2F50-8BFA-CEE5-1D99047B03AE}"/>
              </a:ext>
            </a:extLst>
          </p:cNvPr>
          <p:cNvSpPr/>
          <p:nvPr/>
        </p:nvSpPr>
        <p:spPr>
          <a:xfrm>
            <a:off x="4895849" y="3779756"/>
            <a:ext cx="742950" cy="74295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6" name="Oval 45">
            <a:extLst>
              <a:ext uri="{FF2B5EF4-FFF2-40B4-BE49-F238E27FC236}">
                <a16:creationId xmlns:a16="http://schemas.microsoft.com/office/drawing/2014/main" id="{0EC430B9-2363-5B22-C6C9-5A7A247BA8C7}"/>
              </a:ext>
            </a:extLst>
          </p:cNvPr>
          <p:cNvSpPr/>
          <p:nvPr/>
        </p:nvSpPr>
        <p:spPr>
          <a:xfrm>
            <a:off x="4908548" y="4665952"/>
            <a:ext cx="742950" cy="742950"/>
          </a:xfrm>
          <a:prstGeom prst="ellipse">
            <a:avLst/>
          </a:prstGeom>
          <a:solidFill>
            <a:schemeClr val="accent6">
              <a:lumMod val="60000"/>
              <a:lumOff val="40000"/>
            </a:schemeClr>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8" name="Rectangle 47">
            <a:extLst>
              <a:ext uri="{FF2B5EF4-FFF2-40B4-BE49-F238E27FC236}">
                <a16:creationId xmlns:a16="http://schemas.microsoft.com/office/drawing/2014/main" id="{DC2D4238-B13A-66CB-8F07-DFB166898FCD}"/>
              </a:ext>
            </a:extLst>
          </p:cNvPr>
          <p:cNvSpPr/>
          <p:nvPr/>
        </p:nvSpPr>
        <p:spPr>
          <a:xfrm>
            <a:off x="5689596" y="1364454"/>
            <a:ext cx="4303335" cy="6246923"/>
          </a:xfrm>
          <a:prstGeom prst="rect">
            <a:avLst/>
          </a:prstGeom>
          <a:solidFill>
            <a:schemeClr val="bg1">
              <a:alpha val="7615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9" name="Rectangle 48">
            <a:extLst>
              <a:ext uri="{FF2B5EF4-FFF2-40B4-BE49-F238E27FC236}">
                <a16:creationId xmlns:a16="http://schemas.microsoft.com/office/drawing/2014/main" id="{F3202294-DF7D-6F17-F6ED-EDACAEEC588E}"/>
              </a:ext>
            </a:extLst>
          </p:cNvPr>
          <p:cNvSpPr/>
          <p:nvPr/>
        </p:nvSpPr>
        <p:spPr>
          <a:xfrm>
            <a:off x="10050051" y="-70726"/>
            <a:ext cx="4189821" cy="7700963"/>
          </a:xfrm>
          <a:prstGeom prst="rect">
            <a:avLst/>
          </a:prstGeom>
          <a:solidFill>
            <a:schemeClr val="bg1">
              <a:alpha val="7615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E30B5D18-D9DC-1FDB-F48E-E489E83CA23C}"/>
              </a:ext>
            </a:extLst>
          </p:cNvPr>
          <p:cNvSpPr txBox="1"/>
          <p:nvPr/>
        </p:nvSpPr>
        <p:spPr>
          <a:xfrm>
            <a:off x="105243" y="6382028"/>
            <a:ext cx="466217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slide: </a:t>
            </a: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Courtesy</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of Dr. Alyanne M. De Haan, 2024</a:t>
            </a:r>
          </a:p>
        </p:txBody>
      </p:sp>
      <p:pic>
        <p:nvPicPr>
          <p:cNvPr id="4" name="Picture 3">
            <a:extLst>
              <a:ext uri="{FF2B5EF4-FFF2-40B4-BE49-F238E27FC236}">
                <a16:creationId xmlns:a16="http://schemas.microsoft.com/office/drawing/2014/main" id="{9DD659FE-4263-62C9-E955-7DFF514625BD}"/>
              </a:ext>
            </a:extLst>
          </p:cNvPr>
          <p:cNvPicPr>
            <a:picLocks noChangeAspect="1"/>
          </p:cNvPicPr>
          <p:nvPr/>
        </p:nvPicPr>
        <p:blipFill>
          <a:blip r:embed="rId4"/>
          <a:stretch>
            <a:fillRect/>
          </a:stretch>
        </p:blipFill>
        <p:spPr>
          <a:xfrm>
            <a:off x="86193" y="4706771"/>
            <a:ext cx="2016243" cy="1719353"/>
          </a:xfrm>
          <a:prstGeom prst="rect">
            <a:avLst/>
          </a:prstGeom>
        </p:spPr>
      </p:pic>
      <p:sp>
        <p:nvSpPr>
          <p:cNvPr id="51" name="Title 50">
            <a:extLst>
              <a:ext uri="{FF2B5EF4-FFF2-40B4-BE49-F238E27FC236}">
                <a16:creationId xmlns:a16="http://schemas.microsoft.com/office/drawing/2014/main" id="{F9FC39D3-4702-28E7-2269-40B9D193E95F}"/>
              </a:ext>
            </a:extLst>
          </p:cNvPr>
          <p:cNvSpPr>
            <a:spLocks noGrp="1"/>
          </p:cNvSpPr>
          <p:nvPr>
            <p:ph type="title"/>
          </p:nvPr>
        </p:nvSpPr>
        <p:spPr>
          <a:xfrm>
            <a:off x="276226" y="21487"/>
            <a:ext cx="10515600" cy="1325563"/>
          </a:xfrm>
        </p:spPr>
        <p:txBody>
          <a:bodyPr/>
          <a:lstStyle/>
          <a:p>
            <a:r>
              <a:rPr lang="nl-NL" b="1" dirty="0" err="1"/>
              <a:t>Untill</a:t>
            </a:r>
            <a:r>
              <a:rPr lang="nl-NL" b="1" dirty="0"/>
              <a:t> </a:t>
            </a:r>
            <a:r>
              <a:rPr lang="nl-NL" b="1" dirty="0" err="1"/>
              <a:t>prediction</a:t>
            </a:r>
            <a:r>
              <a:rPr lang="nl-NL" b="1" dirty="0"/>
              <a:t> is right</a:t>
            </a:r>
          </a:p>
        </p:txBody>
      </p:sp>
      <p:sp>
        <p:nvSpPr>
          <p:cNvPr id="53" name="Content Placeholder 52">
            <a:extLst>
              <a:ext uri="{FF2B5EF4-FFF2-40B4-BE49-F238E27FC236}">
                <a16:creationId xmlns:a16="http://schemas.microsoft.com/office/drawing/2014/main" id="{23127F94-2314-6711-AE79-46B5CC502EED}"/>
              </a:ext>
            </a:extLst>
          </p:cNvPr>
          <p:cNvSpPr>
            <a:spLocks noGrp="1"/>
          </p:cNvSpPr>
          <p:nvPr>
            <p:ph idx="1"/>
          </p:nvPr>
        </p:nvSpPr>
        <p:spPr/>
        <p:txBody>
          <a:bodyPr/>
          <a:lstStyle/>
          <a:p>
            <a:endParaRPr lang="nl-NL" dirty="0"/>
          </a:p>
        </p:txBody>
      </p:sp>
      <p:sp>
        <p:nvSpPr>
          <p:cNvPr id="57" name="Footer Placeholder 56">
            <a:extLst>
              <a:ext uri="{FF2B5EF4-FFF2-40B4-BE49-F238E27FC236}">
                <a16:creationId xmlns:a16="http://schemas.microsoft.com/office/drawing/2014/main" id="{866AC725-3096-0511-27BD-ADDD080B02FD}"/>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AInTox</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9" name="Slide Number Placeholder 58">
            <a:extLst>
              <a:ext uri="{FF2B5EF4-FFF2-40B4-BE49-F238E27FC236}">
                <a16:creationId xmlns:a16="http://schemas.microsoft.com/office/drawing/2014/main" id="{E2482C5F-24AC-D726-571C-30BCFE0DE46E}"/>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776478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Group 35">
            <a:extLst>
              <a:ext uri="{FF2B5EF4-FFF2-40B4-BE49-F238E27FC236}">
                <a16:creationId xmlns:a16="http://schemas.microsoft.com/office/drawing/2014/main" id="{3981A5F4-3A5E-8E7F-81E2-F87B91D0622F}"/>
              </a:ext>
            </a:extLst>
          </p:cNvPr>
          <p:cNvGrpSpPr/>
          <p:nvPr/>
        </p:nvGrpSpPr>
        <p:grpSpPr>
          <a:xfrm>
            <a:off x="4719635" y="398462"/>
            <a:ext cx="2333623" cy="6975476"/>
            <a:chOff x="5576888" y="384175"/>
            <a:chExt cx="2333623" cy="6975476"/>
          </a:xfrm>
        </p:grpSpPr>
        <p:sp>
          <p:nvSpPr>
            <p:cNvPr id="37" name="Oval 36">
              <a:extLst>
                <a:ext uri="{FF2B5EF4-FFF2-40B4-BE49-F238E27FC236}">
                  <a16:creationId xmlns:a16="http://schemas.microsoft.com/office/drawing/2014/main" id="{E29EB97B-EE36-C55E-1EF5-E66EA28DAFA3}"/>
                </a:ext>
              </a:extLst>
            </p:cNvPr>
            <p:cNvSpPr/>
            <p:nvPr/>
          </p:nvSpPr>
          <p:spPr>
            <a:xfrm>
              <a:off x="7081836" y="384175"/>
              <a:ext cx="828675" cy="842962"/>
            </a:xfrm>
            <a:prstGeom prst="ellipse">
              <a:avLst/>
            </a:prstGeom>
            <a:solidFill>
              <a:schemeClr val="accent4">
                <a:alpha val="30808"/>
              </a:schemeClr>
            </a:solidFill>
            <a:ln w="38100">
              <a:solidFill>
                <a:schemeClr val="accent4">
                  <a:shade val="5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 name="Oval 37">
              <a:extLst>
                <a:ext uri="{FF2B5EF4-FFF2-40B4-BE49-F238E27FC236}">
                  <a16:creationId xmlns:a16="http://schemas.microsoft.com/office/drawing/2014/main" id="{077A0E5E-3F9F-D8E2-CA1A-02CE884A30DD}"/>
                </a:ext>
              </a:extLst>
            </p:cNvPr>
            <p:cNvSpPr/>
            <p:nvPr/>
          </p:nvSpPr>
          <p:spPr>
            <a:xfrm>
              <a:off x="7081836" y="1383504"/>
              <a:ext cx="828675" cy="842962"/>
            </a:xfrm>
            <a:prstGeom prst="ellipse">
              <a:avLst/>
            </a:prstGeom>
            <a:solidFill>
              <a:schemeClr val="accent4">
                <a:alpha val="90000"/>
              </a:schemeClr>
            </a:solidFill>
            <a:ln>
              <a:solidFill>
                <a:schemeClr val="accent4">
                  <a:shade val="5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 name="Oval 38">
              <a:extLst>
                <a:ext uri="{FF2B5EF4-FFF2-40B4-BE49-F238E27FC236}">
                  <a16:creationId xmlns:a16="http://schemas.microsoft.com/office/drawing/2014/main" id="{EBD5027E-6866-E9EA-48B7-D0EC5C4E0CC4}"/>
                </a:ext>
              </a:extLst>
            </p:cNvPr>
            <p:cNvSpPr/>
            <p:nvPr/>
          </p:nvSpPr>
          <p:spPr>
            <a:xfrm>
              <a:off x="7058024" y="2386805"/>
              <a:ext cx="828675" cy="842962"/>
            </a:xfrm>
            <a:prstGeom prst="ellipse">
              <a:avLst/>
            </a:prstGeom>
            <a:solidFill>
              <a:schemeClr val="accent4">
                <a:alpha val="6095"/>
              </a:schemeClr>
            </a:solidFill>
            <a:ln>
              <a:solidFill>
                <a:schemeClr val="accent4">
                  <a:shade val="5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 name="Oval 39">
              <a:extLst>
                <a:ext uri="{FF2B5EF4-FFF2-40B4-BE49-F238E27FC236}">
                  <a16:creationId xmlns:a16="http://schemas.microsoft.com/office/drawing/2014/main" id="{9F384521-3B90-20C6-34C1-5BCA9C91A72D}"/>
                </a:ext>
              </a:extLst>
            </p:cNvPr>
            <p:cNvSpPr/>
            <p:nvPr/>
          </p:nvSpPr>
          <p:spPr>
            <a:xfrm>
              <a:off x="7058025" y="3409154"/>
              <a:ext cx="828675" cy="842962"/>
            </a:xfrm>
            <a:prstGeom prst="ellipse">
              <a:avLst/>
            </a:prstGeom>
            <a:solidFill>
              <a:schemeClr val="accent4">
                <a:alpha val="49000"/>
              </a:schemeClr>
            </a:solidFill>
            <a:ln>
              <a:solidFill>
                <a:schemeClr val="accent4">
                  <a:shade val="5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1" name="Oval 40">
              <a:extLst>
                <a:ext uri="{FF2B5EF4-FFF2-40B4-BE49-F238E27FC236}">
                  <a16:creationId xmlns:a16="http://schemas.microsoft.com/office/drawing/2014/main" id="{46878DE1-0C8C-9E8C-0310-A1CE17E762FC}"/>
                </a:ext>
              </a:extLst>
            </p:cNvPr>
            <p:cNvSpPr/>
            <p:nvPr/>
          </p:nvSpPr>
          <p:spPr>
            <a:xfrm>
              <a:off x="7058025" y="4462460"/>
              <a:ext cx="828675" cy="842962"/>
            </a:xfrm>
            <a:prstGeom prst="ellipse">
              <a:avLst/>
            </a:prstGeom>
            <a:solidFill>
              <a:schemeClr val="accent4">
                <a:alpha val="72632"/>
              </a:schemeClr>
            </a:solidFill>
            <a:ln>
              <a:solidFill>
                <a:schemeClr val="accent4">
                  <a:shade val="5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2" name="Oval 41">
              <a:extLst>
                <a:ext uri="{FF2B5EF4-FFF2-40B4-BE49-F238E27FC236}">
                  <a16:creationId xmlns:a16="http://schemas.microsoft.com/office/drawing/2014/main" id="{93116C2D-B2E3-EA67-9B5A-9AD7BD364C86}"/>
                </a:ext>
              </a:extLst>
            </p:cNvPr>
            <p:cNvSpPr/>
            <p:nvPr/>
          </p:nvSpPr>
          <p:spPr>
            <a:xfrm>
              <a:off x="7058026" y="5503859"/>
              <a:ext cx="828675" cy="842962"/>
            </a:xfrm>
            <a:prstGeom prst="ellipse">
              <a:avLst/>
            </a:prstGeom>
            <a:solidFill>
              <a:schemeClr val="accent4">
                <a:alpha val="20000"/>
              </a:schemeClr>
            </a:solidFill>
            <a:ln>
              <a:solidFill>
                <a:schemeClr val="accent4">
                  <a:shade val="5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 name="Oval 42">
              <a:extLst>
                <a:ext uri="{FF2B5EF4-FFF2-40B4-BE49-F238E27FC236}">
                  <a16:creationId xmlns:a16="http://schemas.microsoft.com/office/drawing/2014/main" id="{5A83B2CE-EBB5-1326-FF3A-4E7E8EB7274D}"/>
                </a:ext>
              </a:extLst>
            </p:cNvPr>
            <p:cNvSpPr/>
            <p:nvPr/>
          </p:nvSpPr>
          <p:spPr>
            <a:xfrm>
              <a:off x="7019921" y="6516689"/>
              <a:ext cx="828675" cy="842962"/>
            </a:xfrm>
            <a:prstGeom prst="ellipse">
              <a:avLst/>
            </a:prstGeom>
            <a:solidFill>
              <a:schemeClr val="accent4">
                <a:alpha val="9056"/>
              </a:schemeClr>
            </a:solidFill>
            <a:ln>
              <a:solidFill>
                <a:schemeClr val="accent4">
                  <a:shade val="5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44" name="Straight Arrow Connector 43">
              <a:extLst>
                <a:ext uri="{FF2B5EF4-FFF2-40B4-BE49-F238E27FC236}">
                  <a16:creationId xmlns:a16="http://schemas.microsoft.com/office/drawing/2014/main" id="{73137916-E7F3-7FAE-4296-D6794CA9C765}"/>
                </a:ext>
              </a:extLst>
            </p:cNvPr>
            <p:cNvCxnSpPr>
              <a:cxnSpLocks/>
            </p:cNvCxnSpPr>
            <p:nvPr/>
          </p:nvCxnSpPr>
          <p:spPr>
            <a:xfrm flipV="1">
              <a:off x="5600701" y="1025165"/>
              <a:ext cx="1481135" cy="1419690"/>
            </a:xfrm>
            <a:prstGeom prst="straightConnector1">
              <a:avLst/>
            </a:prstGeom>
            <a:ln w="38100">
              <a:solidFill>
                <a:schemeClr val="accent4">
                  <a:shade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45" name="Straight Arrow Connector 44">
              <a:extLst>
                <a:ext uri="{FF2B5EF4-FFF2-40B4-BE49-F238E27FC236}">
                  <a16:creationId xmlns:a16="http://schemas.microsoft.com/office/drawing/2014/main" id="{CFAA0662-25FD-800E-431C-5CC226E044B7}"/>
                </a:ext>
              </a:extLst>
            </p:cNvPr>
            <p:cNvCxnSpPr>
              <a:cxnSpLocks/>
            </p:cNvCxnSpPr>
            <p:nvPr/>
          </p:nvCxnSpPr>
          <p:spPr>
            <a:xfrm flipV="1">
              <a:off x="5614988" y="1872389"/>
              <a:ext cx="1481135" cy="1419690"/>
            </a:xfrm>
            <a:prstGeom prst="straightConnector1">
              <a:avLst/>
            </a:prstGeom>
            <a:ln w="38100">
              <a:solidFill>
                <a:schemeClr val="accent4">
                  <a:shade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46" name="Straight Arrow Connector 45">
              <a:extLst>
                <a:ext uri="{FF2B5EF4-FFF2-40B4-BE49-F238E27FC236}">
                  <a16:creationId xmlns:a16="http://schemas.microsoft.com/office/drawing/2014/main" id="{63A266EF-93D9-A1B4-A167-22314661A301}"/>
                </a:ext>
              </a:extLst>
            </p:cNvPr>
            <p:cNvCxnSpPr>
              <a:cxnSpLocks/>
            </p:cNvCxnSpPr>
            <p:nvPr/>
          </p:nvCxnSpPr>
          <p:spPr>
            <a:xfrm flipV="1">
              <a:off x="5614987" y="2836679"/>
              <a:ext cx="1481135" cy="1419690"/>
            </a:xfrm>
            <a:prstGeom prst="straightConnector1">
              <a:avLst/>
            </a:prstGeom>
            <a:ln w="38100">
              <a:solidFill>
                <a:schemeClr val="accent4">
                  <a:shade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47" name="Straight Arrow Connector 46">
              <a:extLst>
                <a:ext uri="{FF2B5EF4-FFF2-40B4-BE49-F238E27FC236}">
                  <a16:creationId xmlns:a16="http://schemas.microsoft.com/office/drawing/2014/main" id="{5E81A38A-C030-B5E6-EC4C-C471222B8879}"/>
                </a:ext>
              </a:extLst>
            </p:cNvPr>
            <p:cNvCxnSpPr>
              <a:cxnSpLocks/>
            </p:cNvCxnSpPr>
            <p:nvPr/>
          </p:nvCxnSpPr>
          <p:spPr>
            <a:xfrm flipV="1">
              <a:off x="5576889" y="3764922"/>
              <a:ext cx="1481135" cy="1419690"/>
            </a:xfrm>
            <a:prstGeom prst="straightConnector1">
              <a:avLst/>
            </a:prstGeom>
            <a:ln w="38100">
              <a:solidFill>
                <a:schemeClr val="accent4">
                  <a:shade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48" name="Straight Arrow Connector 47">
              <a:extLst>
                <a:ext uri="{FF2B5EF4-FFF2-40B4-BE49-F238E27FC236}">
                  <a16:creationId xmlns:a16="http://schemas.microsoft.com/office/drawing/2014/main" id="{EF8035E1-7874-48B5-DBBF-92F64B716B9C}"/>
                </a:ext>
              </a:extLst>
            </p:cNvPr>
            <p:cNvCxnSpPr>
              <a:cxnSpLocks/>
              <a:endCxn id="38" idx="2"/>
            </p:cNvCxnSpPr>
            <p:nvPr/>
          </p:nvCxnSpPr>
          <p:spPr>
            <a:xfrm flipV="1">
              <a:off x="5595939" y="1804985"/>
              <a:ext cx="1485897" cy="680984"/>
            </a:xfrm>
            <a:prstGeom prst="straightConnector1">
              <a:avLst/>
            </a:prstGeom>
            <a:ln w="38100">
              <a:solidFill>
                <a:schemeClr val="accent4">
                  <a:shade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49" name="Straight Arrow Connector 48">
              <a:extLst>
                <a:ext uri="{FF2B5EF4-FFF2-40B4-BE49-F238E27FC236}">
                  <a16:creationId xmlns:a16="http://schemas.microsoft.com/office/drawing/2014/main" id="{6B78F2EA-B079-B73F-4F89-BEDB678C89C1}"/>
                </a:ext>
              </a:extLst>
            </p:cNvPr>
            <p:cNvCxnSpPr>
              <a:cxnSpLocks/>
            </p:cNvCxnSpPr>
            <p:nvPr/>
          </p:nvCxnSpPr>
          <p:spPr>
            <a:xfrm flipV="1">
              <a:off x="5576889" y="2671500"/>
              <a:ext cx="1485897" cy="680984"/>
            </a:xfrm>
            <a:prstGeom prst="straightConnector1">
              <a:avLst/>
            </a:prstGeom>
            <a:ln w="38100">
              <a:solidFill>
                <a:schemeClr val="accent4">
                  <a:shade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50" name="Straight Arrow Connector 49">
              <a:extLst>
                <a:ext uri="{FF2B5EF4-FFF2-40B4-BE49-F238E27FC236}">
                  <a16:creationId xmlns:a16="http://schemas.microsoft.com/office/drawing/2014/main" id="{9940D092-514E-6777-B2EE-0724969BDBAC}"/>
                </a:ext>
              </a:extLst>
            </p:cNvPr>
            <p:cNvCxnSpPr>
              <a:cxnSpLocks/>
            </p:cNvCxnSpPr>
            <p:nvPr/>
          </p:nvCxnSpPr>
          <p:spPr>
            <a:xfrm flipV="1">
              <a:off x="5614987" y="3627802"/>
              <a:ext cx="1485897" cy="680984"/>
            </a:xfrm>
            <a:prstGeom prst="straightConnector1">
              <a:avLst/>
            </a:prstGeom>
            <a:ln w="38100">
              <a:solidFill>
                <a:schemeClr val="accent4">
                  <a:shade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51" name="Straight Arrow Connector 50">
              <a:extLst>
                <a:ext uri="{FF2B5EF4-FFF2-40B4-BE49-F238E27FC236}">
                  <a16:creationId xmlns:a16="http://schemas.microsoft.com/office/drawing/2014/main" id="{BA1BE904-540B-A5E8-EBA2-6ED788DAE13B}"/>
                </a:ext>
              </a:extLst>
            </p:cNvPr>
            <p:cNvCxnSpPr>
              <a:cxnSpLocks/>
              <a:endCxn id="39" idx="2"/>
            </p:cNvCxnSpPr>
            <p:nvPr/>
          </p:nvCxnSpPr>
          <p:spPr>
            <a:xfrm>
              <a:off x="5619749" y="2525341"/>
              <a:ext cx="1438275" cy="282945"/>
            </a:xfrm>
            <a:prstGeom prst="straightConnector1">
              <a:avLst/>
            </a:prstGeom>
            <a:ln w="38100">
              <a:solidFill>
                <a:schemeClr val="accent4">
                  <a:shade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52" name="Straight Arrow Connector 51">
              <a:extLst>
                <a:ext uri="{FF2B5EF4-FFF2-40B4-BE49-F238E27FC236}">
                  <a16:creationId xmlns:a16="http://schemas.microsoft.com/office/drawing/2014/main" id="{C1FB427C-1F1E-0C31-F808-AFF91C8B2AEC}"/>
                </a:ext>
              </a:extLst>
            </p:cNvPr>
            <p:cNvCxnSpPr>
              <a:cxnSpLocks/>
            </p:cNvCxnSpPr>
            <p:nvPr/>
          </p:nvCxnSpPr>
          <p:spPr>
            <a:xfrm>
              <a:off x="5624516" y="2610034"/>
              <a:ext cx="1309686" cy="1192266"/>
            </a:xfrm>
            <a:prstGeom prst="straightConnector1">
              <a:avLst/>
            </a:prstGeom>
            <a:ln w="38100">
              <a:solidFill>
                <a:schemeClr val="accent4">
                  <a:shade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53" name="Straight Arrow Connector 52">
              <a:extLst>
                <a:ext uri="{FF2B5EF4-FFF2-40B4-BE49-F238E27FC236}">
                  <a16:creationId xmlns:a16="http://schemas.microsoft.com/office/drawing/2014/main" id="{AE00DF10-A011-0114-B606-D5ED472455EE}"/>
                </a:ext>
              </a:extLst>
            </p:cNvPr>
            <p:cNvCxnSpPr>
              <a:cxnSpLocks/>
              <a:endCxn id="41" idx="2"/>
            </p:cNvCxnSpPr>
            <p:nvPr/>
          </p:nvCxnSpPr>
          <p:spPr>
            <a:xfrm>
              <a:off x="5576888" y="2652887"/>
              <a:ext cx="1481137" cy="2231054"/>
            </a:xfrm>
            <a:prstGeom prst="straightConnector1">
              <a:avLst/>
            </a:prstGeom>
            <a:ln w="38100">
              <a:solidFill>
                <a:schemeClr val="accent4">
                  <a:shade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54" name="Straight Arrow Connector 53">
              <a:extLst>
                <a:ext uri="{FF2B5EF4-FFF2-40B4-BE49-F238E27FC236}">
                  <a16:creationId xmlns:a16="http://schemas.microsoft.com/office/drawing/2014/main" id="{352FFC13-EFCD-B098-5E70-7933593682EA}"/>
                </a:ext>
              </a:extLst>
            </p:cNvPr>
            <p:cNvCxnSpPr>
              <a:cxnSpLocks/>
            </p:cNvCxnSpPr>
            <p:nvPr/>
          </p:nvCxnSpPr>
          <p:spPr>
            <a:xfrm>
              <a:off x="5626895" y="2646308"/>
              <a:ext cx="1412081" cy="3117054"/>
            </a:xfrm>
            <a:prstGeom prst="straightConnector1">
              <a:avLst/>
            </a:prstGeom>
            <a:ln w="38100">
              <a:solidFill>
                <a:schemeClr val="accent4">
                  <a:shade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55" name="Straight Arrow Connector 54">
              <a:extLst>
                <a:ext uri="{FF2B5EF4-FFF2-40B4-BE49-F238E27FC236}">
                  <a16:creationId xmlns:a16="http://schemas.microsoft.com/office/drawing/2014/main" id="{2097DB7A-DEA9-D8AC-E276-8823FD838BDF}"/>
                </a:ext>
              </a:extLst>
            </p:cNvPr>
            <p:cNvCxnSpPr>
              <a:cxnSpLocks/>
            </p:cNvCxnSpPr>
            <p:nvPr/>
          </p:nvCxnSpPr>
          <p:spPr>
            <a:xfrm>
              <a:off x="5637207" y="2580363"/>
              <a:ext cx="1401769" cy="4165879"/>
            </a:xfrm>
            <a:prstGeom prst="straightConnector1">
              <a:avLst/>
            </a:prstGeom>
            <a:ln w="38100">
              <a:solidFill>
                <a:schemeClr val="accent4">
                  <a:shade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56" name="Straight Arrow Connector 55">
              <a:extLst>
                <a:ext uri="{FF2B5EF4-FFF2-40B4-BE49-F238E27FC236}">
                  <a16:creationId xmlns:a16="http://schemas.microsoft.com/office/drawing/2014/main" id="{B1EC8AAC-1169-320E-6AA0-486845E934CA}"/>
                </a:ext>
              </a:extLst>
            </p:cNvPr>
            <p:cNvCxnSpPr>
              <a:cxnSpLocks/>
              <a:endCxn id="40" idx="2"/>
            </p:cNvCxnSpPr>
            <p:nvPr/>
          </p:nvCxnSpPr>
          <p:spPr>
            <a:xfrm>
              <a:off x="5619748" y="3424994"/>
              <a:ext cx="1438277" cy="405641"/>
            </a:xfrm>
            <a:prstGeom prst="straightConnector1">
              <a:avLst/>
            </a:prstGeom>
            <a:ln w="38100">
              <a:solidFill>
                <a:schemeClr val="accent4">
                  <a:shade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57" name="Straight Arrow Connector 56">
              <a:extLst>
                <a:ext uri="{FF2B5EF4-FFF2-40B4-BE49-F238E27FC236}">
                  <a16:creationId xmlns:a16="http://schemas.microsoft.com/office/drawing/2014/main" id="{F01F2581-AA3E-E1CE-035E-8BAF40EA749D}"/>
                </a:ext>
              </a:extLst>
            </p:cNvPr>
            <p:cNvCxnSpPr>
              <a:cxnSpLocks/>
            </p:cNvCxnSpPr>
            <p:nvPr/>
          </p:nvCxnSpPr>
          <p:spPr>
            <a:xfrm>
              <a:off x="5586410" y="3521151"/>
              <a:ext cx="1447804" cy="3240931"/>
            </a:xfrm>
            <a:prstGeom prst="straightConnector1">
              <a:avLst/>
            </a:prstGeom>
            <a:ln w="38100">
              <a:solidFill>
                <a:schemeClr val="accent4">
                  <a:shade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58" name="Straight Arrow Connector 57">
              <a:extLst>
                <a:ext uri="{FF2B5EF4-FFF2-40B4-BE49-F238E27FC236}">
                  <a16:creationId xmlns:a16="http://schemas.microsoft.com/office/drawing/2014/main" id="{DD3E36D4-38A7-4311-FAEC-4C48BF9E2FDD}"/>
                </a:ext>
              </a:extLst>
            </p:cNvPr>
            <p:cNvCxnSpPr>
              <a:cxnSpLocks/>
            </p:cNvCxnSpPr>
            <p:nvPr/>
          </p:nvCxnSpPr>
          <p:spPr>
            <a:xfrm flipV="1">
              <a:off x="5645939" y="2004795"/>
              <a:ext cx="1454945" cy="2258300"/>
            </a:xfrm>
            <a:prstGeom prst="straightConnector1">
              <a:avLst/>
            </a:prstGeom>
            <a:ln w="38100">
              <a:solidFill>
                <a:schemeClr val="accent4">
                  <a:shade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59" name="Straight Arrow Connector 58">
              <a:extLst>
                <a:ext uri="{FF2B5EF4-FFF2-40B4-BE49-F238E27FC236}">
                  <a16:creationId xmlns:a16="http://schemas.microsoft.com/office/drawing/2014/main" id="{DB462CB8-566B-91C8-717F-CF9622D59050}"/>
                </a:ext>
              </a:extLst>
            </p:cNvPr>
            <p:cNvCxnSpPr>
              <a:cxnSpLocks/>
            </p:cNvCxnSpPr>
            <p:nvPr/>
          </p:nvCxnSpPr>
          <p:spPr>
            <a:xfrm flipV="1">
              <a:off x="5612605" y="1121065"/>
              <a:ext cx="1554957" cy="2384890"/>
            </a:xfrm>
            <a:prstGeom prst="straightConnector1">
              <a:avLst/>
            </a:prstGeom>
            <a:ln w="38100">
              <a:solidFill>
                <a:schemeClr val="accent4">
                  <a:shade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60" name="Straight Arrow Connector 59">
              <a:extLst>
                <a:ext uri="{FF2B5EF4-FFF2-40B4-BE49-F238E27FC236}">
                  <a16:creationId xmlns:a16="http://schemas.microsoft.com/office/drawing/2014/main" id="{56B81EA9-D9AB-472D-8AA8-A0DB1E6E8DC5}"/>
                </a:ext>
              </a:extLst>
            </p:cNvPr>
            <p:cNvCxnSpPr>
              <a:cxnSpLocks/>
            </p:cNvCxnSpPr>
            <p:nvPr/>
          </p:nvCxnSpPr>
          <p:spPr>
            <a:xfrm>
              <a:off x="5629273" y="4305948"/>
              <a:ext cx="1438277" cy="405641"/>
            </a:xfrm>
            <a:prstGeom prst="straightConnector1">
              <a:avLst/>
            </a:prstGeom>
            <a:ln w="38100">
              <a:solidFill>
                <a:schemeClr val="accent4">
                  <a:shade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61" name="Straight Arrow Connector 60">
              <a:extLst>
                <a:ext uri="{FF2B5EF4-FFF2-40B4-BE49-F238E27FC236}">
                  <a16:creationId xmlns:a16="http://schemas.microsoft.com/office/drawing/2014/main" id="{8364D1ED-07A9-039F-D4FA-292B48C1DC32}"/>
                </a:ext>
              </a:extLst>
            </p:cNvPr>
            <p:cNvCxnSpPr>
              <a:cxnSpLocks/>
              <a:endCxn id="42" idx="2"/>
            </p:cNvCxnSpPr>
            <p:nvPr/>
          </p:nvCxnSpPr>
          <p:spPr>
            <a:xfrm>
              <a:off x="5643559" y="4362894"/>
              <a:ext cx="1414467" cy="1562446"/>
            </a:xfrm>
            <a:prstGeom prst="straightConnector1">
              <a:avLst/>
            </a:prstGeom>
            <a:ln w="38100">
              <a:solidFill>
                <a:schemeClr val="accent4">
                  <a:shade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62" name="Straight Arrow Connector 61">
              <a:extLst>
                <a:ext uri="{FF2B5EF4-FFF2-40B4-BE49-F238E27FC236}">
                  <a16:creationId xmlns:a16="http://schemas.microsoft.com/office/drawing/2014/main" id="{E4702168-3044-7280-FC15-36DD09CFD3E9}"/>
                </a:ext>
              </a:extLst>
            </p:cNvPr>
            <p:cNvCxnSpPr>
              <a:cxnSpLocks/>
            </p:cNvCxnSpPr>
            <p:nvPr/>
          </p:nvCxnSpPr>
          <p:spPr>
            <a:xfrm>
              <a:off x="5629276" y="4391582"/>
              <a:ext cx="1404938" cy="2336538"/>
            </a:xfrm>
            <a:prstGeom prst="straightConnector1">
              <a:avLst/>
            </a:prstGeom>
            <a:ln w="38100">
              <a:solidFill>
                <a:schemeClr val="accent4">
                  <a:shade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63" name="Straight Arrow Connector 62">
              <a:extLst>
                <a:ext uri="{FF2B5EF4-FFF2-40B4-BE49-F238E27FC236}">
                  <a16:creationId xmlns:a16="http://schemas.microsoft.com/office/drawing/2014/main" id="{83F38D06-A9F4-7F05-D531-E79F98AE53A2}"/>
                </a:ext>
              </a:extLst>
            </p:cNvPr>
            <p:cNvCxnSpPr>
              <a:cxnSpLocks/>
            </p:cNvCxnSpPr>
            <p:nvPr/>
          </p:nvCxnSpPr>
          <p:spPr>
            <a:xfrm flipV="1">
              <a:off x="5629277" y="1157232"/>
              <a:ext cx="1538285" cy="3148758"/>
            </a:xfrm>
            <a:prstGeom prst="straightConnector1">
              <a:avLst/>
            </a:prstGeom>
            <a:ln w="38100">
              <a:solidFill>
                <a:schemeClr val="accent4">
                  <a:shade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64" name="Straight Arrow Connector 63">
              <a:extLst>
                <a:ext uri="{FF2B5EF4-FFF2-40B4-BE49-F238E27FC236}">
                  <a16:creationId xmlns:a16="http://schemas.microsoft.com/office/drawing/2014/main" id="{9145051E-D669-D428-E03B-92CF92207B2E}"/>
                </a:ext>
              </a:extLst>
            </p:cNvPr>
            <p:cNvCxnSpPr>
              <a:cxnSpLocks/>
              <a:endCxn id="39" idx="2"/>
            </p:cNvCxnSpPr>
            <p:nvPr/>
          </p:nvCxnSpPr>
          <p:spPr>
            <a:xfrm flipV="1">
              <a:off x="5584819" y="2808286"/>
              <a:ext cx="1473205" cy="2327584"/>
            </a:xfrm>
            <a:prstGeom prst="straightConnector1">
              <a:avLst/>
            </a:prstGeom>
            <a:ln w="38100">
              <a:solidFill>
                <a:schemeClr val="accent4">
                  <a:shade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65" name="Straight Arrow Connector 64">
              <a:extLst>
                <a:ext uri="{FF2B5EF4-FFF2-40B4-BE49-F238E27FC236}">
                  <a16:creationId xmlns:a16="http://schemas.microsoft.com/office/drawing/2014/main" id="{CE814E77-F9D6-DA19-9C27-F2BFAEC573A8}"/>
                </a:ext>
              </a:extLst>
            </p:cNvPr>
            <p:cNvCxnSpPr>
              <a:cxnSpLocks/>
              <a:endCxn id="42" idx="2"/>
            </p:cNvCxnSpPr>
            <p:nvPr/>
          </p:nvCxnSpPr>
          <p:spPr>
            <a:xfrm>
              <a:off x="5629264" y="5163054"/>
              <a:ext cx="1428762" cy="762286"/>
            </a:xfrm>
            <a:prstGeom prst="straightConnector1">
              <a:avLst/>
            </a:prstGeom>
            <a:ln w="38100">
              <a:solidFill>
                <a:schemeClr val="accent4">
                  <a:shade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66" name="Straight Arrow Connector 65">
              <a:extLst>
                <a:ext uri="{FF2B5EF4-FFF2-40B4-BE49-F238E27FC236}">
                  <a16:creationId xmlns:a16="http://schemas.microsoft.com/office/drawing/2014/main" id="{CDACC177-66DF-2C81-E69A-205CB63D6BFE}"/>
                </a:ext>
              </a:extLst>
            </p:cNvPr>
            <p:cNvCxnSpPr>
              <a:cxnSpLocks/>
            </p:cNvCxnSpPr>
            <p:nvPr/>
          </p:nvCxnSpPr>
          <p:spPr>
            <a:xfrm flipV="1">
              <a:off x="7496173" y="596502"/>
              <a:ext cx="4762" cy="418308"/>
            </a:xfrm>
            <a:prstGeom prst="straightConnector1">
              <a:avLst/>
            </a:prstGeom>
            <a:ln w="76200">
              <a:solidFill>
                <a:schemeClr val="accent4">
                  <a:shade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67" name="Straight Arrow Connector 66">
              <a:extLst>
                <a:ext uri="{FF2B5EF4-FFF2-40B4-BE49-F238E27FC236}">
                  <a16:creationId xmlns:a16="http://schemas.microsoft.com/office/drawing/2014/main" id="{C320F76C-C4D4-2AB0-B1D3-905DBC040929}"/>
                </a:ext>
              </a:extLst>
            </p:cNvPr>
            <p:cNvCxnSpPr>
              <a:cxnSpLocks/>
            </p:cNvCxnSpPr>
            <p:nvPr/>
          </p:nvCxnSpPr>
          <p:spPr>
            <a:xfrm>
              <a:off x="7491411" y="1580384"/>
              <a:ext cx="4762" cy="476193"/>
            </a:xfrm>
            <a:prstGeom prst="straightConnector1">
              <a:avLst/>
            </a:prstGeom>
            <a:ln w="57150">
              <a:solidFill>
                <a:schemeClr val="accent4">
                  <a:shade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68" name="Straight Arrow Connector 67">
              <a:extLst>
                <a:ext uri="{FF2B5EF4-FFF2-40B4-BE49-F238E27FC236}">
                  <a16:creationId xmlns:a16="http://schemas.microsoft.com/office/drawing/2014/main" id="{7D0CB7A6-3D55-F678-ADD9-4C870A308E0D}"/>
                </a:ext>
              </a:extLst>
            </p:cNvPr>
            <p:cNvCxnSpPr>
              <a:cxnSpLocks/>
            </p:cNvCxnSpPr>
            <p:nvPr/>
          </p:nvCxnSpPr>
          <p:spPr>
            <a:xfrm>
              <a:off x="7487439" y="2589693"/>
              <a:ext cx="4762" cy="476193"/>
            </a:xfrm>
            <a:prstGeom prst="straightConnector1">
              <a:avLst/>
            </a:prstGeom>
            <a:ln w="38100">
              <a:solidFill>
                <a:schemeClr val="accent4">
                  <a:shade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69" name="Straight Arrow Connector 68">
              <a:extLst>
                <a:ext uri="{FF2B5EF4-FFF2-40B4-BE49-F238E27FC236}">
                  <a16:creationId xmlns:a16="http://schemas.microsoft.com/office/drawing/2014/main" id="{2158ABA3-1663-2FDA-7350-6424ECEBA09C}"/>
                </a:ext>
              </a:extLst>
            </p:cNvPr>
            <p:cNvCxnSpPr>
              <a:cxnSpLocks/>
            </p:cNvCxnSpPr>
            <p:nvPr/>
          </p:nvCxnSpPr>
          <p:spPr>
            <a:xfrm>
              <a:off x="7472361" y="3604445"/>
              <a:ext cx="4762" cy="476193"/>
            </a:xfrm>
            <a:prstGeom prst="straightConnector1">
              <a:avLst/>
            </a:prstGeom>
            <a:ln w="57150">
              <a:solidFill>
                <a:schemeClr val="accent4">
                  <a:shade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70" name="Straight Arrow Connector 69">
              <a:extLst>
                <a:ext uri="{FF2B5EF4-FFF2-40B4-BE49-F238E27FC236}">
                  <a16:creationId xmlns:a16="http://schemas.microsoft.com/office/drawing/2014/main" id="{AF785EEC-FE8F-B167-71A8-61944380E8EF}"/>
                </a:ext>
              </a:extLst>
            </p:cNvPr>
            <p:cNvCxnSpPr>
              <a:cxnSpLocks/>
            </p:cNvCxnSpPr>
            <p:nvPr/>
          </p:nvCxnSpPr>
          <p:spPr>
            <a:xfrm>
              <a:off x="7472361" y="4675177"/>
              <a:ext cx="4762" cy="476193"/>
            </a:xfrm>
            <a:prstGeom prst="straightConnector1">
              <a:avLst/>
            </a:prstGeom>
            <a:ln w="57150">
              <a:solidFill>
                <a:schemeClr val="accent4">
                  <a:shade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71" name="Straight Arrow Connector 70">
              <a:extLst>
                <a:ext uri="{FF2B5EF4-FFF2-40B4-BE49-F238E27FC236}">
                  <a16:creationId xmlns:a16="http://schemas.microsoft.com/office/drawing/2014/main" id="{31927D57-2EED-0C1A-655A-AD4604AFE0CE}"/>
                </a:ext>
              </a:extLst>
            </p:cNvPr>
            <p:cNvCxnSpPr>
              <a:cxnSpLocks/>
            </p:cNvCxnSpPr>
            <p:nvPr/>
          </p:nvCxnSpPr>
          <p:spPr>
            <a:xfrm>
              <a:off x="7443789" y="5718174"/>
              <a:ext cx="4762" cy="476193"/>
            </a:xfrm>
            <a:prstGeom prst="straightConnector1">
              <a:avLst/>
            </a:prstGeom>
            <a:ln w="38100">
              <a:solidFill>
                <a:schemeClr val="accent4">
                  <a:shade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72" name="Straight Arrow Connector 71">
              <a:extLst>
                <a:ext uri="{FF2B5EF4-FFF2-40B4-BE49-F238E27FC236}">
                  <a16:creationId xmlns:a16="http://schemas.microsoft.com/office/drawing/2014/main" id="{C89B0B45-BEEF-B941-ACD0-1F67F4B3CA36}"/>
                </a:ext>
              </a:extLst>
            </p:cNvPr>
            <p:cNvCxnSpPr>
              <a:cxnSpLocks/>
            </p:cNvCxnSpPr>
            <p:nvPr/>
          </p:nvCxnSpPr>
          <p:spPr>
            <a:xfrm>
              <a:off x="7443789" y="6700073"/>
              <a:ext cx="4762" cy="476193"/>
            </a:xfrm>
            <a:prstGeom prst="straightConnector1">
              <a:avLst/>
            </a:prstGeom>
            <a:ln w="38100">
              <a:solidFill>
                <a:schemeClr val="accent4">
                  <a:shade val="50000"/>
                </a:schemeClr>
              </a:solidFill>
              <a:tailEnd type="triangle"/>
            </a:ln>
          </p:spPr>
          <p:style>
            <a:lnRef idx="1">
              <a:schemeClr val="dk1"/>
            </a:lnRef>
            <a:fillRef idx="0">
              <a:schemeClr val="dk1"/>
            </a:fillRef>
            <a:effectRef idx="0">
              <a:schemeClr val="dk1"/>
            </a:effectRef>
            <a:fontRef idx="minor">
              <a:schemeClr val="tx1"/>
            </a:fontRef>
          </p:style>
        </p:cxnSp>
      </p:grpSp>
      <p:sp>
        <p:nvSpPr>
          <p:cNvPr id="73" name="Rectangle 72">
            <a:extLst>
              <a:ext uri="{FF2B5EF4-FFF2-40B4-BE49-F238E27FC236}">
                <a16:creationId xmlns:a16="http://schemas.microsoft.com/office/drawing/2014/main" id="{737BAFA3-6E6B-A17F-7A51-8F79BFF1DBBC}"/>
              </a:ext>
            </a:extLst>
          </p:cNvPr>
          <p:cNvSpPr/>
          <p:nvPr/>
        </p:nvSpPr>
        <p:spPr>
          <a:xfrm>
            <a:off x="4769642" y="0"/>
            <a:ext cx="2731296" cy="7700963"/>
          </a:xfrm>
          <a:prstGeom prst="rect">
            <a:avLst/>
          </a:prstGeom>
          <a:solidFill>
            <a:schemeClr val="bg1">
              <a:alpha val="8714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583FDC9A-868F-A532-4B36-03B197ABC7CA}"/>
              </a:ext>
            </a:extLst>
          </p:cNvPr>
          <p:cNvPicPr>
            <a:picLocks noChangeAspect="1" noChangeArrowheads="1"/>
          </p:cNvPicPr>
          <p:nvPr/>
        </p:nvPicPr>
        <p:blipFill rotWithShape="1">
          <a:blip r:embed="rId3">
            <a:alphaModFix amt="69000"/>
            <a:extLst>
              <a:ext uri="{28A0092B-C50C-407E-A947-70E740481C1C}">
                <a14:useLocalDpi xmlns:a14="http://schemas.microsoft.com/office/drawing/2010/main" val="0"/>
              </a:ext>
            </a:extLst>
          </a:blip>
          <a:srcRect r="39202"/>
          <a:stretch/>
        </p:blipFill>
        <p:spPr bwMode="auto">
          <a:xfrm>
            <a:off x="-643730" y="1185068"/>
            <a:ext cx="5358606" cy="4957762"/>
          </a:xfrm>
          <a:prstGeom prst="rect">
            <a:avLst/>
          </a:prstGeom>
          <a:noFill/>
          <a:extLst>
            <a:ext uri="{909E8E84-426E-40DD-AFC4-6F175D3DCCD1}">
              <a14:hiddenFill xmlns:a14="http://schemas.microsoft.com/office/drawing/2010/main">
                <a:solidFill>
                  <a:srgbClr val="FFFFFF"/>
                </a:solidFill>
              </a14:hiddenFill>
            </a:ext>
          </a:extLst>
        </p:spPr>
      </p:pic>
      <p:sp>
        <p:nvSpPr>
          <p:cNvPr id="6" name="Oval 5">
            <a:extLst>
              <a:ext uri="{FF2B5EF4-FFF2-40B4-BE49-F238E27FC236}">
                <a16:creationId xmlns:a16="http://schemas.microsoft.com/office/drawing/2014/main" id="{5C8F5350-FC71-AC3D-DDF7-348A907CA3FD}"/>
              </a:ext>
            </a:extLst>
          </p:cNvPr>
          <p:cNvSpPr/>
          <p:nvPr/>
        </p:nvSpPr>
        <p:spPr>
          <a:xfrm>
            <a:off x="4031066" y="2089567"/>
            <a:ext cx="742950" cy="742950"/>
          </a:xfrm>
          <a:prstGeom prst="ellipse">
            <a:avLst/>
          </a:prstGeom>
          <a:solidFill>
            <a:schemeClr val="accent6">
              <a:lumMod val="40000"/>
              <a:lumOff val="60000"/>
              <a:alpha val="84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Oval 6">
            <a:extLst>
              <a:ext uri="{FF2B5EF4-FFF2-40B4-BE49-F238E27FC236}">
                <a16:creationId xmlns:a16="http://schemas.microsoft.com/office/drawing/2014/main" id="{E21F0087-5B7B-DB11-045C-881528A33B20}"/>
              </a:ext>
            </a:extLst>
          </p:cNvPr>
          <p:cNvSpPr/>
          <p:nvPr/>
        </p:nvSpPr>
        <p:spPr>
          <a:xfrm>
            <a:off x="4014790" y="2928940"/>
            <a:ext cx="742950" cy="742950"/>
          </a:xfrm>
          <a:prstGeom prst="ellipse">
            <a:avLst/>
          </a:prstGeom>
          <a:solidFill>
            <a:schemeClr val="accent6">
              <a:lumMod val="40000"/>
              <a:lumOff val="6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Oval 7">
            <a:extLst>
              <a:ext uri="{FF2B5EF4-FFF2-40B4-BE49-F238E27FC236}">
                <a16:creationId xmlns:a16="http://schemas.microsoft.com/office/drawing/2014/main" id="{40AC89EE-29FC-641E-C949-0ABC762600F6}"/>
              </a:ext>
            </a:extLst>
          </p:cNvPr>
          <p:cNvSpPr/>
          <p:nvPr/>
        </p:nvSpPr>
        <p:spPr>
          <a:xfrm>
            <a:off x="4031067" y="2089567"/>
            <a:ext cx="742950" cy="74295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Oval 8">
            <a:extLst>
              <a:ext uri="{FF2B5EF4-FFF2-40B4-BE49-F238E27FC236}">
                <a16:creationId xmlns:a16="http://schemas.microsoft.com/office/drawing/2014/main" id="{F16E2085-6897-F11E-FBED-631BA9554A68}"/>
              </a:ext>
            </a:extLst>
          </p:cNvPr>
          <p:cNvSpPr/>
          <p:nvPr/>
        </p:nvSpPr>
        <p:spPr>
          <a:xfrm>
            <a:off x="4023922" y="4656599"/>
            <a:ext cx="742950" cy="742950"/>
          </a:xfrm>
          <a:prstGeom prst="ellipse">
            <a:avLst/>
          </a:prstGeom>
          <a:solidFill>
            <a:schemeClr val="accent6">
              <a:lumMod val="60000"/>
              <a:lumOff val="4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Oval 9">
            <a:extLst>
              <a:ext uri="{FF2B5EF4-FFF2-40B4-BE49-F238E27FC236}">
                <a16:creationId xmlns:a16="http://schemas.microsoft.com/office/drawing/2014/main" id="{2CC2D58E-86DB-56BE-6399-EC60A66A0813}"/>
              </a:ext>
            </a:extLst>
          </p:cNvPr>
          <p:cNvSpPr/>
          <p:nvPr/>
        </p:nvSpPr>
        <p:spPr>
          <a:xfrm>
            <a:off x="2666999" y="4604600"/>
            <a:ext cx="742950" cy="742950"/>
          </a:xfrm>
          <a:prstGeom prst="ellipse">
            <a:avLst/>
          </a:prstGeom>
          <a:solidFill>
            <a:schemeClr val="accent6">
              <a:lumMod val="40000"/>
              <a:lumOff val="60000"/>
              <a:alpha val="84000"/>
            </a:schemeClr>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Oval 10">
            <a:extLst>
              <a:ext uri="{FF2B5EF4-FFF2-40B4-BE49-F238E27FC236}">
                <a16:creationId xmlns:a16="http://schemas.microsoft.com/office/drawing/2014/main" id="{567EACE7-6EA2-3EE5-C0C8-AEE7096B38D0}"/>
              </a:ext>
            </a:extLst>
          </p:cNvPr>
          <p:cNvSpPr/>
          <p:nvPr/>
        </p:nvSpPr>
        <p:spPr>
          <a:xfrm>
            <a:off x="2666999" y="3762799"/>
            <a:ext cx="742950" cy="742950"/>
          </a:xfrm>
          <a:prstGeom prst="ellipse">
            <a:avLst/>
          </a:prstGeom>
          <a:solidFill>
            <a:schemeClr val="accent6">
              <a:lumMod val="40000"/>
              <a:lumOff val="60000"/>
            </a:schemeClr>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Oval 11">
            <a:extLst>
              <a:ext uri="{FF2B5EF4-FFF2-40B4-BE49-F238E27FC236}">
                <a16:creationId xmlns:a16="http://schemas.microsoft.com/office/drawing/2014/main" id="{3E96DAD4-BC3D-DDD4-6D21-5EB09B6E3772}"/>
              </a:ext>
            </a:extLst>
          </p:cNvPr>
          <p:cNvSpPr/>
          <p:nvPr/>
        </p:nvSpPr>
        <p:spPr>
          <a:xfrm>
            <a:off x="2666999" y="2920999"/>
            <a:ext cx="742950" cy="74295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Oval 12">
            <a:extLst>
              <a:ext uri="{FF2B5EF4-FFF2-40B4-BE49-F238E27FC236}">
                <a16:creationId xmlns:a16="http://schemas.microsoft.com/office/drawing/2014/main" id="{BB879FCA-0A4E-CE32-34F2-C81EB2E4E845}"/>
              </a:ext>
            </a:extLst>
          </p:cNvPr>
          <p:cNvSpPr/>
          <p:nvPr/>
        </p:nvSpPr>
        <p:spPr>
          <a:xfrm>
            <a:off x="2666999" y="2093159"/>
            <a:ext cx="742950" cy="742950"/>
          </a:xfrm>
          <a:prstGeom prst="ellipse">
            <a:avLst/>
          </a:prstGeom>
          <a:solidFill>
            <a:schemeClr val="accent6">
              <a:lumMod val="60000"/>
              <a:lumOff val="40000"/>
            </a:schemeClr>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5" name="Straight Connector 14">
            <a:extLst>
              <a:ext uri="{FF2B5EF4-FFF2-40B4-BE49-F238E27FC236}">
                <a16:creationId xmlns:a16="http://schemas.microsoft.com/office/drawing/2014/main" id="{77EE9954-CE9E-F6A8-45E2-D9B8591BB88E}"/>
              </a:ext>
            </a:extLst>
          </p:cNvPr>
          <p:cNvCxnSpPr/>
          <p:nvPr/>
        </p:nvCxnSpPr>
        <p:spPr>
          <a:xfrm>
            <a:off x="3409949" y="2433849"/>
            <a:ext cx="604841" cy="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D0A1B97F-A644-1440-5D4F-85E6CDA571FF}"/>
              </a:ext>
            </a:extLst>
          </p:cNvPr>
          <p:cNvSpPr txBox="1"/>
          <p:nvPr/>
        </p:nvSpPr>
        <p:spPr>
          <a:xfrm>
            <a:off x="5288805" y="3244530"/>
            <a:ext cx="4414861"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NL" sz="3200" b="0" i="0" u="none" strike="noStrike" kern="1200" cap="none" spc="0" normalizeH="0" baseline="0" noProof="0" dirty="0">
                <a:ln>
                  <a:noFill/>
                </a:ln>
                <a:solidFill>
                  <a:prstClr val="black"/>
                </a:solidFill>
                <a:effectLst/>
                <a:uLnTx/>
                <a:uFillTx/>
                <a:latin typeface="Calibri" panose="020F0502020204030204"/>
                <a:ea typeface="+mn-ea"/>
                <a:cs typeface="+mn-cs"/>
                <a:sym typeface="Wingdings" pitchFamily="2" charset="2"/>
              </a:rPr>
              <a:t> </a:t>
            </a:r>
            <a:r>
              <a:rPr kumimoji="0" lang="en-GB" sz="3200" b="0" i="0" u="none" strike="noStrike" kern="1200" cap="none" spc="0" normalizeH="0" baseline="0" noProof="0" dirty="0">
                <a:ln>
                  <a:noFill/>
                </a:ln>
                <a:solidFill>
                  <a:prstClr val="black"/>
                </a:solidFill>
                <a:effectLst/>
                <a:uLnTx/>
                <a:uFillTx/>
                <a:latin typeface="Calibri" panose="020F0502020204030204"/>
                <a:ea typeface="+mn-ea"/>
                <a:cs typeface="+mn-cs"/>
              </a:rPr>
              <a:t>B</a:t>
            </a:r>
            <a:r>
              <a:rPr kumimoji="0" lang="en-NL" sz="3200" b="0" i="0" u="none" strike="noStrike" kern="1200" cap="none" spc="0" normalizeH="0" baseline="0" noProof="0" dirty="0">
                <a:ln>
                  <a:noFill/>
                </a:ln>
                <a:solidFill>
                  <a:prstClr val="black"/>
                </a:solidFill>
                <a:effectLst/>
                <a:uLnTx/>
                <a:uFillTx/>
                <a:latin typeface="Calibri" panose="020F0502020204030204"/>
                <a:ea typeface="+mn-ea"/>
                <a:cs typeface="+mn-cs"/>
              </a:rPr>
              <a:t>ackpropagation </a:t>
            </a:r>
            <a:r>
              <a:rPr kumimoji="0" lang="en-NL" sz="3200" b="0" i="0" u="none" strike="noStrike" kern="1200" cap="none" spc="0" normalizeH="0" baseline="0" noProof="0" dirty="0">
                <a:ln>
                  <a:noFill/>
                </a:ln>
                <a:solidFill>
                  <a:prstClr val="black"/>
                </a:solidFill>
                <a:effectLst/>
                <a:uLnTx/>
                <a:uFillTx/>
                <a:latin typeface="Calibri" panose="020F0502020204030204"/>
                <a:ea typeface="+mn-ea"/>
                <a:cs typeface="+mn-cs"/>
                <a:sym typeface="Wingdings" pitchFamily="2" charset="2"/>
              </a:rPr>
              <a:t></a:t>
            </a:r>
            <a:endParaRPr kumimoji="0" lang="en-NL" sz="3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28" name="Straight Arrow Connector 27">
            <a:extLst>
              <a:ext uri="{FF2B5EF4-FFF2-40B4-BE49-F238E27FC236}">
                <a16:creationId xmlns:a16="http://schemas.microsoft.com/office/drawing/2014/main" id="{329F8419-D237-4549-3641-7A6BDDBA7C92}"/>
              </a:ext>
            </a:extLst>
          </p:cNvPr>
          <p:cNvCxnSpPr>
            <a:cxnSpLocks/>
          </p:cNvCxnSpPr>
          <p:nvPr/>
        </p:nvCxnSpPr>
        <p:spPr>
          <a:xfrm flipV="1">
            <a:off x="4395397" y="2263087"/>
            <a:ext cx="4762" cy="418308"/>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sp>
        <p:nvSpPr>
          <p:cNvPr id="29" name="TextBox 28">
            <a:extLst>
              <a:ext uri="{FF2B5EF4-FFF2-40B4-BE49-F238E27FC236}">
                <a16:creationId xmlns:a16="http://schemas.microsoft.com/office/drawing/2014/main" id="{2F121EC5-72A7-A80C-C85D-FA949E6BBD0F}"/>
              </a:ext>
            </a:extLst>
          </p:cNvPr>
          <p:cNvSpPr txBox="1"/>
          <p:nvPr/>
        </p:nvSpPr>
        <p:spPr>
          <a:xfrm>
            <a:off x="6736554" y="4523055"/>
            <a:ext cx="4855393" cy="523220"/>
          </a:xfrm>
          <a:prstGeom prst="rect">
            <a:avLst/>
          </a:prstGeom>
          <a:solidFill>
            <a:srgbClr val="FFC000"/>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800" b="0" i="0" u="none" strike="noStrike" kern="1200" cap="none" spc="0" normalizeH="0" baseline="0" noProof="0" dirty="0">
                <a:ln>
                  <a:noFill/>
                </a:ln>
                <a:solidFill>
                  <a:prstClr val="black"/>
                </a:solidFill>
                <a:effectLst/>
                <a:uLnTx/>
                <a:uFillTx/>
                <a:latin typeface="Calibri" panose="020F0502020204030204"/>
                <a:ea typeface="+mn-ea"/>
                <a:cs typeface="+mn-cs"/>
              </a:rPr>
              <a:t>“train the model”</a:t>
            </a:r>
          </a:p>
        </p:txBody>
      </p:sp>
      <p:sp>
        <p:nvSpPr>
          <p:cNvPr id="34" name="Rectangle 33">
            <a:extLst>
              <a:ext uri="{FF2B5EF4-FFF2-40B4-BE49-F238E27FC236}">
                <a16:creationId xmlns:a16="http://schemas.microsoft.com/office/drawing/2014/main" id="{9E8F51E0-22E6-24A1-9986-1ECE81E0DAF6}"/>
              </a:ext>
            </a:extLst>
          </p:cNvPr>
          <p:cNvSpPr/>
          <p:nvPr/>
        </p:nvSpPr>
        <p:spPr>
          <a:xfrm>
            <a:off x="-122639" y="-289671"/>
            <a:ext cx="2731296" cy="7700963"/>
          </a:xfrm>
          <a:prstGeom prst="rect">
            <a:avLst/>
          </a:prstGeom>
          <a:solidFill>
            <a:schemeClr val="bg1">
              <a:alpha val="8714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F5FBACD-95F1-C312-AA0A-D71F5D9FE666}"/>
              </a:ext>
            </a:extLst>
          </p:cNvPr>
          <p:cNvSpPr>
            <a:spLocks noGrp="1"/>
          </p:cNvSpPr>
          <p:nvPr>
            <p:ph type="title"/>
          </p:nvPr>
        </p:nvSpPr>
        <p:spPr/>
        <p:txBody>
          <a:bodyPr>
            <a:normAutofit/>
          </a:bodyPr>
          <a:lstStyle/>
          <a:p>
            <a:r>
              <a:rPr lang="nl-NL" sz="4000" b="1" dirty="0"/>
              <a:t>Adaptation of </a:t>
            </a:r>
            <a:r>
              <a:rPr lang="nl-NL" sz="4000" b="1" dirty="0" err="1"/>
              <a:t>the</a:t>
            </a:r>
            <a:r>
              <a:rPr lang="nl-NL" sz="4000" b="1" dirty="0"/>
              <a:t> complete </a:t>
            </a:r>
            <a:r>
              <a:rPr lang="nl-NL" sz="4000" b="1" dirty="0" err="1"/>
              <a:t>network</a:t>
            </a:r>
            <a:endParaRPr lang="nl-NL" sz="4000" b="1" dirty="0"/>
          </a:p>
        </p:txBody>
      </p:sp>
      <p:sp>
        <p:nvSpPr>
          <p:cNvPr id="3" name="Content Placeholder 2">
            <a:extLst>
              <a:ext uri="{FF2B5EF4-FFF2-40B4-BE49-F238E27FC236}">
                <a16:creationId xmlns:a16="http://schemas.microsoft.com/office/drawing/2014/main" id="{A87A820C-55F6-88B4-8E1A-104499315577}"/>
              </a:ext>
            </a:extLst>
          </p:cNvPr>
          <p:cNvSpPr>
            <a:spLocks noGrp="1"/>
          </p:cNvSpPr>
          <p:nvPr>
            <p:ph idx="1"/>
          </p:nvPr>
        </p:nvSpPr>
        <p:spPr/>
        <p:txBody>
          <a:bodyPr/>
          <a:lstStyle/>
          <a:p>
            <a:endParaRPr lang="nl-NL"/>
          </a:p>
        </p:txBody>
      </p:sp>
      <p:sp>
        <p:nvSpPr>
          <p:cNvPr id="4" name="Date Placeholder 3">
            <a:extLst>
              <a:ext uri="{FF2B5EF4-FFF2-40B4-BE49-F238E27FC236}">
                <a16:creationId xmlns:a16="http://schemas.microsoft.com/office/drawing/2014/main" id="{AE6B0C8F-690B-04C6-2F73-2BE991781D66}"/>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26/27 Feb. 2025</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4" name="Footer Placeholder 13">
            <a:extLst>
              <a:ext uri="{FF2B5EF4-FFF2-40B4-BE49-F238E27FC236}">
                <a16:creationId xmlns:a16="http://schemas.microsoft.com/office/drawing/2014/main" id="{E6FBD0C9-99AE-AC22-313E-6A745EE77192}"/>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AInTox</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6" name="Slide Number Placeholder 15">
            <a:extLst>
              <a:ext uri="{FF2B5EF4-FFF2-40B4-BE49-F238E27FC236}">
                <a16:creationId xmlns:a16="http://schemas.microsoft.com/office/drawing/2014/main" id="{B3644FCC-A4FC-9E42-DA80-5D6854AAFD0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393339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078E30-5388-B3E7-A2B1-DF6D053E54D3}"/>
              </a:ext>
            </a:extLst>
          </p:cNvPr>
          <p:cNvSpPr>
            <a:spLocks noGrp="1"/>
          </p:cNvSpPr>
          <p:nvPr>
            <p:ph type="title"/>
          </p:nvPr>
        </p:nvSpPr>
        <p:spPr>
          <a:xfrm>
            <a:off x="544995" y="136525"/>
            <a:ext cx="4414631" cy="1325563"/>
          </a:xfrm>
        </p:spPr>
        <p:txBody>
          <a:bodyPr/>
          <a:lstStyle/>
          <a:p>
            <a:r>
              <a:rPr lang="nl-NL" b="1" dirty="0" err="1"/>
              <a:t>Artificial</a:t>
            </a:r>
            <a:r>
              <a:rPr lang="nl-NL" b="1" dirty="0"/>
              <a:t> </a:t>
            </a:r>
            <a:r>
              <a:rPr lang="nl-NL" b="1" dirty="0" err="1"/>
              <a:t>Neural</a:t>
            </a:r>
            <a:r>
              <a:rPr lang="nl-NL" b="1" dirty="0"/>
              <a:t> Network</a:t>
            </a:r>
          </a:p>
        </p:txBody>
      </p:sp>
      <p:sp>
        <p:nvSpPr>
          <p:cNvPr id="3" name="Date Placeholder 2">
            <a:extLst>
              <a:ext uri="{FF2B5EF4-FFF2-40B4-BE49-F238E27FC236}">
                <a16:creationId xmlns:a16="http://schemas.microsoft.com/office/drawing/2014/main" id="{9125244C-84D4-BADC-F027-52621FEC65C0}"/>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26/27 Feb. 2025</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9" name="Footer Placeholder 8">
            <a:extLst>
              <a:ext uri="{FF2B5EF4-FFF2-40B4-BE49-F238E27FC236}">
                <a16:creationId xmlns:a16="http://schemas.microsoft.com/office/drawing/2014/main" id="{D14BEF86-3590-6C98-19DC-DC1DCCEC7BD1}"/>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AInTox</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0" name="Slide Number Placeholder 9">
            <a:extLst>
              <a:ext uri="{FF2B5EF4-FFF2-40B4-BE49-F238E27FC236}">
                <a16:creationId xmlns:a16="http://schemas.microsoft.com/office/drawing/2014/main" id="{5B4677F5-5FE6-60E5-DA6F-0289D08C460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B3F3BDFA-12E2-7360-3D48-74FAC70DE640}"/>
              </a:ext>
            </a:extLst>
          </p:cNvPr>
          <p:cNvSpPr txBox="1"/>
          <p:nvPr/>
        </p:nvSpPr>
        <p:spPr>
          <a:xfrm>
            <a:off x="4959626" y="136525"/>
            <a:ext cx="6097656" cy="92333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....the term “deep learning” comes from neural networks that contains several hidden layers, also called “deep neural networks” </a:t>
            </a:r>
            <a:endPar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2050" name="Picture 2">
            <a:extLst>
              <a:ext uri="{FF2B5EF4-FFF2-40B4-BE49-F238E27FC236}">
                <a16:creationId xmlns:a16="http://schemas.microsoft.com/office/drawing/2014/main" id="{36A9C013-93A7-39D5-A617-49FF326C59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2516906"/>
            <a:ext cx="3732338" cy="204532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93C940FB-F1D7-928F-159F-480C4EF6B0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53573" y="962826"/>
            <a:ext cx="4720142" cy="2399949"/>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Understanding of Gradient Descent: Intuition and Implementation | by Rishi  | GoPenAI">
            <a:extLst>
              <a:ext uri="{FF2B5EF4-FFF2-40B4-BE49-F238E27FC236}">
                <a16:creationId xmlns:a16="http://schemas.microsoft.com/office/drawing/2014/main" id="{7A36924F-576C-4D02-569A-BA30D1FDBD8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29350" y="3710320"/>
            <a:ext cx="4114800" cy="256489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2A9B88DE-63B2-D235-C17E-FF89524FE76B}"/>
              </a:ext>
            </a:extLst>
          </p:cNvPr>
          <p:cNvSpPr txBox="1"/>
          <p:nvPr/>
        </p:nvSpPr>
        <p:spPr>
          <a:xfrm>
            <a:off x="133350" y="5783018"/>
            <a:ext cx="6096000"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5"/>
              </a:rPr>
              <a:t>3Blue1Brown; https://www.youtube.com/watch?v=aircAruvnKk</a:t>
            </a:r>
            <a:endPar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113305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7" name="Picture 6" descr="Typebar ready to print a question mark">
            <a:extLst>
              <a:ext uri="{FF2B5EF4-FFF2-40B4-BE49-F238E27FC236}">
                <a16:creationId xmlns:a16="http://schemas.microsoft.com/office/drawing/2014/main" id="{BE832E14-7F13-4A6B-B55D-B180C51A1895}"/>
              </a:ext>
            </a:extLst>
          </p:cNvPr>
          <p:cNvPicPr>
            <a:picLocks noChangeAspect="1"/>
          </p:cNvPicPr>
          <p:nvPr/>
        </p:nvPicPr>
        <p:blipFill rotWithShape="1">
          <a:blip r:embed="rId2">
            <a:alphaModFix amt="50000"/>
          </a:blip>
          <a:srcRect t="12410" b="3320"/>
          <a:stretch/>
        </p:blipFill>
        <p:spPr>
          <a:xfrm>
            <a:off x="20" y="1"/>
            <a:ext cx="12191980" cy="6857999"/>
          </a:xfrm>
          <a:prstGeom prst="rect">
            <a:avLst/>
          </a:prstGeom>
        </p:spPr>
      </p:pic>
      <p:sp>
        <p:nvSpPr>
          <p:cNvPr id="4" name="Title 3">
            <a:extLst>
              <a:ext uri="{FF2B5EF4-FFF2-40B4-BE49-F238E27FC236}">
                <a16:creationId xmlns:a16="http://schemas.microsoft.com/office/drawing/2014/main" id="{06B826E3-2F64-D249-8496-A517FDF78689}"/>
              </a:ext>
            </a:extLst>
          </p:cNvPr>
          <p:cNvSpPr>
            <a:spLocks noGrp="1"/>
          </p:cNvSpPr>
          <p:nvPr>
            <p:ph type="ctrTitle"/>
          </p:nvPr>
        </p:nvSpPr>
        <p:spPr>
          <a:xfrm>
            <a:off x="1524000" y="1201874"/>
            <a:ext cx="9144000" cy="1634090"/>
          </a:xfrm>
        </p:spPr>
        <p:txBody>
          <a:bodyPr>
            <a:normAutofit fontScale="90000"/>
          </a:bodyPr>
          <a:lstStyle/>
          <a:p>
            <a:r>
              <a:rPr lang="en-US" b="1">
                <a:solidFill>
                  <a:srgbClr val="FFFFFF"/>
                </a:solidFill>
              </a:rPr>
              <a:t>What is a deep </a:t>
            </a:r>
            <a:r>
              <a:rPr lang="en-US" b="1" dirty="0">
                <a:solidFill>
                  <a:srgbClr val="FFFFFF"/>
                </a:solidFill>
              </a:rPr>
              <a:t>learning model?</a:t>
            </a:r>
          </a:p>
        </p:txBody>
      </p:sp>
      <p:sp>
        <p:nvSpPr>
          <p:cNvPr id="2" name="Date Placeholder 1">
            <a:extLst>
              <a:ext uri="{FF2B5EF4-FFF2-40B4-BE49-F238E27FC236}">
                <a16:creationId xmlns:a16="http://schemas.microsoft.com/office/drawing/2014/main" id="{6B1297D9-C3C5-F3F1-B8A8-81942A23C03A}"/>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rPr>
              <a:t>26/27 Feb. 2025</a:t>
            </a:r>
            <a:endParaRPr kumimoji="0" lang="nl-NL"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endParaRPr>
          </a:p>
        </p:txBody>
      </p:sp>
      <p:sp>
        <p:nvSpPr>
          <p:cNvPr id="3" name="Footer Placeholder 2">
            <a:extLst>
              <a:ext uri="{FF2B5EF4-FFF2-40B4-BE49-F238E27FC236}">
                <a16:creationId xmlns:a16="http://schemas.microsoft.com/office/drawing/2014/main" id="{4FB9F437-0333-A93D-C447-20C5FFEEC335}"/>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rPr>
              <a:t>AInTox</a:t>
            </a:r>
            <a:endParaRPr kumimoji="0" lang="nl-NL"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endParaRPr>
          </a:p>
        </p:txBody>
      </p:sp>
      <p:sp>
        <p:nvSpPr>
          <p:cNvPr id="5" name="Slide Number Placeholder 4">
            <a:extLst>
              <a:ext uri="{FF2B5EF4-FFF2-40B4-BE49-F238E27FC236}">
                <a16:creationId xmlns:a16="http://schemas.microsoft.com/office/drawing/2014/main" id="{5045070D-FAE6-D985-178C-9DA1D3014A6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white">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nl-NL"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86547124"/>
      </p:ext>
    </p:extLst>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E4D6A0-6183-384A-BBF4-9AD7C7F94FB0}"/>
              </a:ext>
            </a:extLst>
          </p:cNvPr>
          <p:cNvSpPr>
            <a:spLocks noGrp="1"/>
          </p:cNvSpPr>
          <p:nvPr>
            <p:ph type="title"/>
          </p:nvPr>
        </p:nvSpPr>
        <p:spPr>
          <a:xfrm>
            <a:off x="268185" y="-196438"/>
            <a:ext cx="10515600" cy="1325563"/>
          </a:xfrm>
        </p:spPr>
        <p:txBody>
          <a:bodyPr>
            <a:normAutofit/>
          </a:bodyPr>
          <a:lstStyle/>
          <a:p>
            <a:r>
              <a:rPr lang="en-US" b="1" dirty="0"/>
              <a:t>Choosing an architecture</a:t>
            </a:r>
          </a:p>
        </p:txBody>
      </p:sp>
      <p:sp>
        <p:nvSpPr>
          <p:cNvPr id="4" name="Content Placeholder 3">
            <a:extLst>
              <a:ext uri="{FF2B5EF4-FFF2-40B4-BE49-F238E27FC236}">
                <a16:creationId xmlns:a16="http://schemas.microsoft.com/office/drawing/2014/main" id="{6890F69E-7EE5-B94A-BFAA-59CE7982B53B}"/>
              </a:ext>
            </a:extLst>
          </p:cNvPr>
          <p:cNvSpPr>
            <a:spLocks noGrp="1"/>
          </p:cNvSpPr>
          <p:nvPr>
            <p:ph idx="1"/>
          </p:nvPr>
        </p:nvSpPr>
        <p:spPr>
          <a:xfrm>
            <a:off x="480137" y="1129125"/>
            <a:ext cx="5843807" cy="5037741"/>
          </a:xfrm>
        </p:spPr>
        <p:txBody>
          <a:bodyPr>
            <a:normAutofit fontScale="92500" lnSpcReduction="20000"/>
          </a:bodyPr>
          <a:lstStyle/>
          <a:p>
            <a:pPr>
              <a:lnSpc>
                <a:spcPct val="120000"/>
              </a:lnSpc>
            </a:pPr>
            <a:r>
              <a:rPr lang="en-US" dirty="0"/>
              <a:t>Select model for the task</a:t>
            </a:r>
          </a:p>
          <a:p>
            <a:pPr>
              <a:lnSpc>
                <a:spcPct val="120000"/>
              </a:lnSpc>
            </a:pPr>
            <a:r>
              <a:rPr lang="en-US" dirty="0"/>
              <a:t>Start simple</a:t>
            </a:r>
          </a:p>
          <a:p>
            <a:pPr>
              <a:lnSpc>
                <a:spcPct val="120000"/>
              </a:lnSpc>
            </a:pPr>
            <a:r>
              <a:rPr lang="en-US" dirty="0"/>
              <a:t>Experiment with the topology or model flavor</a:t>
            </a:r>
          </a:p>
          <a:p>
            <a:pPr>
              <a:lnSpc>
                <a:spcPct val="120000"/>
              </a:lnSpc>
            </a:pPr>
            <a:r>
              <a:rPr lang="en-US" dirty="0"/>
              <a:t>Use data partitioning or K-fold cross validation</a:t>
            </a:r>
          </a:p>
          <a:p>
            <a:pPr>
              <a:lnSpc>
                <a:spcPct val="120000"/>
              </a:lnSpc>
            </a:pPr>
            <a:r>
              <a:rPr lang="en-US" dirty="0"/>
              <a:t>Run with simulations of the data </a:t>
            </a:r>
          </a:p>
          <a:p>
            <a:pPr>
              <a:lnSpc>
                <a:spcPct val="120000"/>
              </a:lnSpc>
            </a:pPr>
            <a:r>
              <a:rPr lang="en-US" dirty="0"/>
              <a:t>Compare methods/models to compare performance</a:t>
            </a:r>
          </a:p>
          <a:p>
            <a:pPr>
              <a:lnSpc>
                <a:spcPct val="120000"/>
              </a:lnSpc>
            </a:pPr>
            <a:r>
              <a:rPr lang="en-US" dirty="0"/>
              <a:t>Tune hyperparameters</a:t>
            </a:r>
          </a:p>
        </p:txBody>
      </p:sp>
      <p:sp>
        <p:nvSpPr>
          <p:cNvPr id="7" name="Date Placeholder 6">
            <a:extLst>
              <a:ext uri="{FF2B5EF4-FFF2-40B4-BE49-F238E27FC236}">
                <a16:creationId xmlns:a16="http://schemas.microsoft.com/office/drawing/2014/main" id="{C954FC64-399D-1F49-66F3-8832712104BE}"/>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26/27 Feb. 2025</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Footer Placeholder 7">
            <a:extLst>
              <a:ext uri="{FF2B5EF4-FFF2-40B4-BE49-F238E27FC236}">
                <a16:creationId xmlns:a16="http://schemas.microsoft.com/office/drawing/2014/main" id="{5E8A6EB3-691F-0B00-BC6D-C5CCEC9DC962}"/>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AInTox</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9" name="Slide Number Placeholder 8">
            <a:extLst>
              <a:ext uri="{FF2B5EF4-FFF2-40B4-BE49-F238E27FC236}">
                <a16:creationId xmlns:a16="http://schemas.microsoft.com/office/drawing/2014/main" id="{DB591F11-1EDA-503D-1081-CB1AC6ECC19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17410" name="Picture 2">
            <a:extLst>
              <a:ext uri="{FF2B5EF4-FFF2-40B4-BE49-F238E27FC236}">
                <a16:creationId xmlns:a16="http://schemas.microsoft.com/office/drawing/2014/main" id="{1C116700-55C9-8246-9381-50D4B5D080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0083" y="0"/>
            <a:ext cx="457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39412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4">
            <a:extLst>
              <a:ext uri="{FF2B5EF4-FFF2-40B4-BE49-F238E27FC236}">
                <a16:creationId xmlns:a16="http://schemas.microsoft.com/office/drawing/2014/main" id="{86476862-4DB3-D2AC-F6B9-BB8A4691B0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19514" y="1935467"/>
            <a:ext cx="1834367" cy="1473765"/>
          </a:xfrm>
          <a:prstGeom prst="rect">
            <a:avLst/>
          </a:prstGeom>
          <a:noFill/>
          <a:extLst>
            <a:ext uri="{909E8E84-426E-40DD-AFC4-6F175D3DCCD1}">
              <a14:hiddenFill xmlns:a14="http://schemas.microsoft.com/office/drawing/2010/main">
                <a:solidFill>
                  <a:srgbClr val="FFFFFF"/>
                </a:solidFill>
              </a14:hiddenFill>
            </a:ext>
          </a:extLst>
        </p:spPr>
      </p:pic>
      <p:sp>
        <p:nvSpPr>
          <p:cNvPr id="15" name="Titel 14">
            <a:extLst>
              <a:ext uri="{FF2B5EF4-FFF2-40B4-BE49-F238E27FC236}">
                <a16:creationId xmlns:a16="http://schemas.microsoft.com/office/drawing/2014/main" id="{40F1DF5B-353A-4270-8C10-6A1509441174}"/>
              </a:ext>
            </a:extLst>
          </p:cNvPr>
          <p:cNvSpPr>
            <a:spLocks noGrp="1"/>
          </p:cNvSpPr>
          <p:nvPr>
            <p:ph type="title"/>
          </p:nvPr>
        </p:nvSpPr>
        <p:spPr>
          <a:xfrm>
            <a:off x="481850" y="367820"/>
            <a:ext cx="8877809" cy="1046911"/>
          </a:xfrm>
        </p:spPr>
        <p:txBody>
          <a:bodyPr vert="horz" wrap="square" lIns="0" tIns="0" rIns="0" bIns="0" rtlCol="0" anchor="t" anchorCtr="0">
            <a:normAutofit fontScale="90000"/>
          </a:bodyPr>
          <a:lstStyle/>
          <a:p>
            <a:pPr rtl="0"/>
            <a:r>
              <a:rPr lang="en-US" sz="4100" kern="1200" dirty="0"/>
              <a:t>Deep Learning</a:t>
            </a:r>
            <a:br>
              <a:rPr lang="en-US" sz="4100" kern="1200" dirty="0"/>
            </a:br>
            <a:r>
              <a:rPr lang="en-US" sz="4100" kern="1200" dirty="0"/>
              <a:t>Kernels (detection)</a:t>
            </a:r>
          </a:p>
        </p:txBody>
      </p:sp>
      <p:sp>
        <p:nvSpPr>
          <p:cNvPr id="12" name="Tijdelijke aanduiding voor datum 1">
            <a:extLst>
              <a:ext uri="{FF2B5EF4-FFF2-40B4-BE49-F238E27FC236}">
                <a16:creationId xmlns:a16="http://schemas.microsoft.com/office/drawing/2014/main" id="{1BAD3C5B-E77F-73C1-83FD-E55E6FCDF164}"/>
              </a:ext>
            </a:extLst>
          </p:cNvPr>
          <p:cNvSpPr>
            <a:spLocks noGrp="1"/>
          </p:cNvSpPr>
          <p:nvPr>
            <p:ph type="dt" sz="half" idx="10"/>
          </p:nvPr>
        </p:nvSpPr>
        <p:spPr>
          <a:xfrm>
            <a:off x="550863" y="6507212"/>
            <a:ext cx="2628900" cy="153888"/>
          </a:xfrm>
        </p:spPr>
        <p:txBody>
          <a:bodyPr wrap="square" rtlCol="0" anchor="ctr">
            <a:normAutofit fontScale="32500" lnSpcReduction="20000"/>
          </a:bodyPr>
          <a:lstStyle/>
          <a:p>
            <a:pPr rtl="0">
              <a:spcAft>
                <a:spcPts val="600"/>
              </a:spcAft>
            </a:pPr>
            <a:r>
              <a:rPr lang="nl-NL" dirty="0"/>
              <a:t>vrijdag 8 december 2023</a:t>
            </a:r>
            <a:endParaRPr lang="nl-NL"/>
          </a:p>
        </p:txBody>
      </p:sp>
      <p:sp>
        <p:nvSpPr>
          <p:cNvPr id="4" name="Tijdelijke aanduiding voor dianummer 3">
            <a:extLst>
              <a:ext uri="{FF2B5EF4-FFF2-40B4-BE49-F238E27FC236}">
                <a16:creationId xmlns:a16="http://schemas.microsoft.com/office/drawing/2014/main" id="{E1E7D98D-6710-41D2-B258-E1A1059D29F8}"/>
              </a:ext>
            </a:extLst>
          </p:cNvPr>
          <p:cNvSpPr>
            <a:spLocks noGrp="1"/>
          </p:cNvSpPr>
          <p:nvPr>
            <p:ph type="sldNum" sz="quarter" idx="12"/>
          </p:nvPr>
        </p:nvSpPr>
        <p:spPr>
          <a:xfrm>
            <a:off x="9948863" y="6507212"/>
            <a:ext cx="1692274" cy="153888"/>
          </a:xfrm>
        </p:spPr>
        <p:txBody>
          <a:bodyPr wrap="square" rtlCol="0" anchor="ctr">
            <a:normAutofit fontScale="32500" lnSpcReduction="20000"/>
          </a:bodyPr>
          <a:lstStyle/>
          <a:p>
            <a:pPr rtl="0">
              <a:spcAft>
                <a:spcPts val="600"/>
              </a:spcAft>
            </a:pPr>
            <a:fld id="{DBA1B0FB-D917-4C8C-928F-313BD683BF39}" type="slidenum">
              <a:rPr lang="nl-NL" smtClean="0"/>
              <a:pPr rtl="0">
                <a:spcAft>
                  <a:spcPts val="600"/>
                </a:spcAft>
              </a:pPr>
              <a:t>17</a:t>
            </a:fld>
            <a:endParaRPr lang="nl-NL"/>
          </a:p>
        </p:txBody>
      </p:sp>
      <p:sp>
        <p:nvSpPr>
          <p:cNvPr id="5" name="Tekstvak 4">
            <a:extLst>
              <a:ext uri="{FF2B5EF4-FFF2-40B4-BE49-F238E27FC236}">
                <a16:creationId xmlns:a16="http://schemas.microsoft.com/office/drawing/2014/main" id="{8F9DC2C5-46CA-9E36-7EC9-A9834D683392}"/>
              </a:ext>
            </a:extLst>
          </p:cNvPr>
          <p:cNvSpPr txBox="1"/>
          <p:nvPr/>
        </p:nvSpPr>
        <p:spPr>
          <a:xfrm>
            <a:off x="5601122" y="1074955"/>
            <a:ext cx="4122564" cy="5586145"/>
          </a:xfrm>
          <a:prstGeom prst="rect">
            <a:avLst/>
          </a:prstGeom>
          <a:noFill/>
        </p:spPr>
        <p:txBody>
          <a:bodyPr wrap="square" rtlCol="0">
            <a:spAutoFit/>
          </a:bodyPr>
          <a:lstStyle/>
          <a:p>
            <a:pPr marL="285750" indent="-285750">
              <a:buFont typeface="Arial" panose="020B0604020202020204" pitchFamily="34" charset="0"/>
              <a:buChar char="•"/>
            </a:pPr>
            <a:r>
              <a:rPr lang="en-US" sz="1700" dirty="0"/>
              <a:t>Face detection using HOG is an energy-based detection method</a:t>
            </a:r>
          </a:p>
          <a:p>
            <a:pPr marL="285750" indent="-285750">
              <a:buFont typeface="Arial" panose="020B0604020202020204" pitchFamily="34" charset="0"/>
              <a:buChar char="•"/>
            </a:pPr>
            <a:endParaRPr lang="en-US" sz="1700" dirty="0"/>
          </a:p>
          <a:p>
            <a:pPr marL="285750" indent="-285750">
              <a:buFont typeface="Arial" panose="020B0604020202020204" pitchFamily="34" charset="0"/>
              <a:buChar char="•"/>
            </a:pPr>
            <a:r>
              <a:rPr lang="en-US" sz="1700" dirty="0"/>
              <a:t>A histogram can be trivially represented as a </a:t>
            </a:r>
            <a:r>
              <a:rPr lang="en-US" sz="1700" b="1" dirty="0"/>
              <a:t>vector</a:t>
            </a:r>
          </a:p>
          <a:p>
            <a:pPr marL="285750" indent="-285750">
              <a:buFont typeface="Arial" panose="020B0604020202020204" pitchFamily="34" charset="0"/>
              <a:buChar char="•"/>
            </a:pPr>
            <a:endParaRPr lang="en-US" sz="1700" dirty="0"/>
          </a:p>
          <a:p>
            <a:pPr marL="285750" indent="-285750">
              <a:buFont typeface="Arial" panose="020B0604020202020204" pitchFamily="34" charset="0"/>
              <a:buChar char="•"/>
            </a:pPr>
            <a:r>
              <a:rPr lang="en-US" sz="1700" dirty="0"/>
              <a:t>By calculating the </a:t>
            </a:r>
            <a:r>
              <a:rPr lang="en-US" sz="1700" b="1" dirty="0"/>
              <a:t>dot-product</a:t>
            </a:r>
            <a:r>
              <a:rPr lang="en-US" sz="1700" dirty="0"/>
              <a:t> of two vectors, you estimate their similarity</a:t>
            </a:r>
          </a:p>
          <a:p>
            <a:pPr marL="285750" indent="-285750">
              <a:buFont typeface="Arial" panose="020B0604020202020204" pitchFamily="34" charset="0"/>
              <a:buChar char="•"/>
            </a:pPr>
            <a:endParaRPr lang="en-US" sz="1700" dirty="0"/>
          </a:p>
          <a:p>
            <a:pPr marL="285750" indent="-285750">
              <a:buFont typeface="Arial" panose="020B0604020202020204" pitchFamily="34" charset="0"/>
              <a:buChar char="•"/>
            </a:pPr>
            <a:r>
              <a:rPr lang="en-US" sz="1700" dirty="0"/>
              <a:t>We </a:t>
            </a:r>
            <a:r>
              <a:rPr lang="en-US" sz="1700" b="1" dirty="0"/>
              <a:t>slide</a:t>
            </a:r>
            <a:r>
              <a:rPr lang="en-US" sz="1700" dirty="0"/>
              <a:t> the kernel over a query image and calculate the dot-product at each location</a:t>
            </a:r>
            <a:endParaRPr lang="en-US" sz="1700" b="1" dirty="0"/>
          </a:p>
          <a:p>
            <a:pPr marL="285750" indent="-285750">
              <a:buFont typeface="Arial" panose="020B0604020202020204" pitchFamily="34" charset="0"/>
              <a:buChar char="•"/>
            </a:pPr>
            <a:endParaRPr lang="en-US" sz="1700" dirty="0"/>
          </a:p>
          <a:p>
            <a:pPr marL="285750" indent="-285750">
              <a:buFont typeface="Arial" panose="020B0604020202020204" pitchFamily="34" charset="0"/>
              <a:buChar char="•"/>
            </a:pPr>
            <a:r>
              <a:rPr lang="en-US" sz="1700" dirty="0"/>
              <a:t>This dot-product is high when the histograms of kernel and query are similar, while it’s low when they are very different</a:t>
            </a:r>
          </a:p>
          <a:p>
            <a:pPr marL="285750" indent="-285750">
              <a:buFont typeface="Arial" panose="020B0604020202020204" pitchFamily="34" charset="0"/>
              <a:buChar char="•"/>
            </a:pPr>
            <a:endParaRPr lang="en-US" sz="1700" dirty="0"/>
          </a:p>
          <a:p>
            <a:pPr marL="285750" indent="-285750">
              <a:buFont typeface="Arial" panose="020B0604020202020204" pitchFamily="34" charset="0"/>
              <a:buChar char="•"/>
            </a:pPr>
            <a:r>
              <a:rPr lang="en-US" sz="1700" dirty="0"/>
              <a:t>When we plot the dot-products, we get a heatmap of the most likely location of the kernel within the query image</a:t>
            </a:r>
            <a:endParaRPr lang="nl-NL" sz="1700" dirty="0"/>
          </a:p>
        </p:txBody>
      </p:sp>
      <p:pic>
        <p:nvPicPr>
          <p:cNvPr id="9218" name="Picture 2">
            <a:extLst>
              <a:ext uri="{FF2B5EF4-FFF2-40B4-BE49-F238E27FC236}">
                <a16:creationId xmlns:a16="http://schemas.microsoft.com/office/drawing/2014/main" id="{5CCDB33C-120C-8DD8-BDCB-884EDF4B50E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1850" y="1766559"/>
            <a:ext cx="4952792" cy="242201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155FD2BA-8FDA-7C2B-4151-EDA80DCA16C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62192" y="1713747"/>
            <a:ext cx="593915" cy="593915"/>
          </a:xfrm>
          <a:prstGeom prst="rect">
            <a:avLst/>
          </a:prstGeom>
          <a:noFill/>
          <a:ln>
            <a:solidFill>
              <a:schemeClr val="tx1">
                <a:lumMod val="95000"/>
              </a:schemeClr>
            </a:solidFill>
          </a:ln>
          <a:extLst>
            <a:ext uri="{909E8E84-426E-40DD-AFC4-6F175D3DCCD1}">
              <a14:hiddenFill xmlns:a14="http://schemas.microsoft.com/office/drawing/2010/main">
                <a:solidFill>
                  <a:srgbClr val="FFFFFF"/>
                </a:solidFill>
              </a14:hiddenFill>
            </a:ext>
          </a:extLst>
        </p:spPr>
      </p:pic>
      <p:pic>
        <p:nvPicPr>
          <p:cNvPr id="9220" name="Picture 4">
            <a:extLst>
              <a:ext uri="{FF2B5EF4-FFF2-40B4-BE49-F238E27FC236}">
                <a16:creationId xmlns:a16="http://schemas.microsoft.com/office/drawing/2014/main" id="{8A15852D-E9F2-9360-7858-B73536742DB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7348" b="49490"/>
          <a:stretch/>
        </p:blipFill>
        <p:spPr bwMode="auto">
          <a:xfrm>
            <a:off x="9919514" y="1935467"/>
            <a:ext cx="782397" cy="744390"/>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Groep 15">
            <a:extLst>
              <a:ext uri="{FF2B5EF4-FFF2-40B4-BE49-F238E27FC236}">
                <a16:creationId xmlns:a16="http://schemas.microsoft.com/office/drawing/2014/main" id="{DED82C9B-D04D-9817-3941-F4E261E4D11A}"/>
              </a:ext>
            </a:extLst>
          </p:cNvPr>
          <p:cNvGrpSpPr/>
          <p:nvPr/>
        </p:nvGrpSpPr>
        <p:grpSpPr>
          <a:xfrm>
            <a:off x="3137502" y="4201607"/>
            <a:ext cx="2297140" cy="2459493"/>
            <a:chOff x="3137502" y="4201607"/>
            <a:chExt cx="2297140" cy="2459493"/>
          </a:xfrm>
        </p:grpSpPr>
        <p:pic>
          <p:nvPicPr>
            <p:cNvPr id="9222" name="Picture 6" descr="Use Python to plot Surface graphs of irregular Datasets">
              <a:extLst>
                <a:ext uri="{FF2B5EF4-FFF2-40B4-BE49-F238E27FC236}">
                  <a16:creationId xmlns:a16="http://schemas.microsoft.com/office/drawing/2014/main" id="{4EEC18EF-5888-A3E7-2C7E-A5979BC124A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37502" y="4760393"/>
              <a:ext cx="2297140" cy="1900707"/>
            </a:xfrm>
            <a:prstGeom prst="rect">
              <a:avLst/>
            </a:prstGeom>
            <a:noFill/>
            <a:extLst>
              <a:ext uri="{909E8E84-426E-40DD-AFC4-6F175D3DCCD1}">
                <a14:hiddenFill xmlns:a14="http://schemas.microsoft.com/office/drawing/2010/main">
                  <a:solidFill>
                    <a:srgbClr val="FFFFFF"/>
                  </a:solidFill>
                </a14:hiddenFill>
              </a:ext>
            </a:extLst>
          </p:spPr>
        </p:pic>
        <p:sp>
          <p:nvSpPr>
            <p:cNvPr id="13" name="Pijl: rechts 12">
              <a:extLst>
                <a:ext uri="{FF2B5EF4-FFF2-40B4-BE49-F238E27FC236}">
                  <a16:creationId xmlns:a16="http://schemas.microsoft.com/office/drawing/2014/main" id="{C47872C0-EC89-150E-EF6B-9D8F76258AA7}"/>
                </a:ext>
              </a:extLst>
            </p:cNvPr>
            <p:cNvSpPr/>
            <p:nvPr/>
          </p:nvSpPr>
          <p:spPr>
            <a:xfrm rot="15786114" flipH="1">
              <a:off x="3984110" y="4336668"/>
              <a:ext cx="518492" cy="24837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grpSp>
      <p:sp>
        <p:nvSpPr>
          <p:cNvPr id="14" name="Tekstvak 13">
            <a:extLst>
              <a:ext uri="{FF2B5EF4-FFF2-40B4-BE49-F238E27FC236}">
                <a16:creationId xmlns:a16="http://schemas.microsoft.com/office/drawing/2014/main" id="{8D9E6089-D2FE-8440-BB53-2DFCD19BB5E5}"/>
              </a:ext>
            </a:extLst>
          </p:cNvPr>
          <p:cNvSpPr txBox="1"/>
          <p:nvPr/>
        </p:nvSpPr>
        <p:spPr>
          <a:xfrm>
            <a:off x="422289" y="4105149"/>
            <a:ext cx="1931939" cy="246221"/>
          </a:xfrm>
          <a:prstGeom prst="rect">
            <a:avLst/>
          </a:prstGeom>
          <a:noFill/>
        </p:spPr>
        <p:txBody>
          <a:bodyPr wrap="none" rtlCol="0">
            <a:spAutoFit/>
          </a:bodyPr>
          <a:lstStyle/>
          <a:p>
            <a:pPr algn="l"/>
            <a:r>
              <a:rPr lang="nl-NL" sz="1000" b="1" i="0" dirty="0" err="1">
                <a:effectLst/>
                <a:latin typeface="Rubik"/>
              </a:rPr>
              <a:t>Eileen</a:t>
            </a:r>
            <a:r>
              <a:rPr lang="nl-NL" sz="1000" b="1" i="0" dirty="0">
                <a:effectLst/>
                <a:latin typeface="Rubik"/>
              </a:rPr>
              <a:t> Collins, </a:t>
            </a:r>
            <a:r>
              <a:rPr lang="nl-NL" sz="1000" b="1" i="0" dirty="0" err="1">
                <a:effectLst/>
                <a:latin typeface="Rubik"/>
              </a:rPr>
              <a:t>space</a:t>
            </a:r>
            <a:r>
              <a:rPr lang="nl-NL" sz="1000" b="1" i="0" dirty="0">
                <a:effectLst/>
                <a:latin typeface="Rubik"/>
              </a:rPr>
              <a:t> shuttle pilot</a:t>
            </a:r>
          </a:p>
        </p:txBody>
      </p:sp>
      <p:sp>
        <p:nvSpPr>
          <p:cNvPr id="11" name="Pijl: rechts 10">
            <a:extLst>
              <a:ext uri="{FF2B5EF4-FFF2-40B4-BE49-F238E27FC236}">
                <a16:creationId xmlns:a16="http://schemas.microsoft.com/office/drawing/2014/main" id="{EFD56E46-2937-483C-F773-79F3CB5B9D76}"/>
              </a:ext>
            </a:extLst>
          </p:cNvPr>
          <p:cNvSpPr/>
          <p:nvPr/>
        </p:nvSpPr>
        <p:spPr>
          <a:xfrm rot="754032" flipH="1">
            <a:off x="4699192" y="6063109"/>
            <a:ext cx="949150" cy="19464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4103955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22" presetClass="entr" presetSubtype="4" fill="hold" nodeType="withEffect">
                                  <p:stCondLst>
                                    <p:cond delay="0"/>
                                  </p:stCondLst>
                                  <p:childTnLst>
                                    <p:set>
                                      <p:cBhvr>
                                        <p:cTn id="12" dur="1" fill="hold">
                                          <p:stCondLst>
                                            <p:cond delay="0"/>
                                          </p:stCondLst>
                                        </p:cTn>
                                        <p:tgtEl>
                                          <p:spTgt spid="9220"/>
                                        </p:tgtEl>
                                        <p:attrNameLst>
                                          <p:attrName>style.visibility</p:attrName>
                                        </p:attrNameLst>
                                      </p:cBhvr>
                                      <p:to>
                                        <p:strVal val="visible"/>
                                      </p:to>
                                    </p:set>
                                    <p:animEffect transition="in" filter="wipe(down)">
                                      <p:cBhvr>
                                        <p:cTn id="13" dur="500"/>
                                        <p:tgtEl>
                                          <p:spTgt spid="9220"/>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5">
                                            <p:txEl>
                                              <p:pRg st="4" end="4"/>
                                            </p:txEl>
                                          </p:spTgt>
                                        </p:tgtEl>
                                        <p:attrNameLst>
                                          <p:attrName>style.visibility</p:attrName>
                                        </p:attrNameLst>
                                      </p:cBhvr>
                                      <p:to>
                                        <p:strVal val="visible"/>
                                      </p:to>
                                    </p:set>
                                  </p:childTnLst>
                                </p:cTn>
                              </p:par>
                              <p:par>
                                <p:cTn id="18" presetID="22" presetClass="entr" presetSubtype="4" fill="hold" nodeType="with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wipe(down)">
                                      <p:cBhvr>
                                        <p:cTn id="20" dur="500"/>
                                        <p:tgtEl>
                                          <p:spTgt spid="10"/>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0" presetClass="path" presetSubtype="0" accel="50000" decel="50000" fill="hold" nodeType="clickEffect">
                                  <p:stCondLst>
                                    <p:cond delay="0"/>
                                  </p:stCondLst>
                                  <p:childTnLst>
                                    <p:animMotion origin="layout" path="M 1.25E-6 2.96296E-6 L 0.16641 0.00115 L -0.00195 0.07986 L 0.16641 0.0743 L -0.00195 0.15277 L 0.1625 0.15162 L 0.00364 0.21458 L 0.16185 0.22152 L -0.00078 0.28171 L 0.15963 0.29606 L 0.15963 0.29676 L 0.15885 0.29467 " pathEditMode="relative" rAng="0" ptsTypes="AAAAAAAAAAAA">
                                      <p:cBhvr>
                                        <p:cTn id="28" dur="4000" fill="hold"/>
                                        <p:tgtEl>
                                          <p:spTgt spid="3"/>
                                        </p:tgtEl>
                                        <p:attrNameLst>
                                          <p:attrName>ppt_x</p:attrName>
                                          <p:attrName>ppt_y</p:attrName>
                                        </p:attrNameLst>
                                      </p:cBhvr>
                                      <p:rCtr x="8216" y="14838"/>
                                    </p:animMotion>
                                  </p:childTnLst>
                                </p:cTn>
                              </p:par>
                              <p:par>
                                <p:cTn id="29" presetID="22" presetClass="entr" presetSubtype="1" fill="hold" nodeType="with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wipe(up)">
                                      <p:cBhvr>
                                        <p:cTn id="31" dur="4000"/>
                                        <p:tgtEl>
                                          <p:spTgt spid="16"/>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5">
                                            <p:txEl>
                                              <p:pRg st="10" end="10"/>
                                            </p:txEl>
                                          </p:spTgt>
                                        </p:tgtEl>
                                        <p:attrNameLst>
                                          <p:attrName>style.visibility</p:attrName>
                                        </p:attrNameLst>
                                      </p:cBhvr>
                                      <p:to>
                                        <p:strVal val="visible"/>
                                      </p:to>
                                    </p:set>
                                  </p:childTnLst>
                                </p:cTn>
                              </p:par>
                              <p:par>
                                <p:cTn id="40" presetID="31" presetClass="entr" presetSubtype="0" fill="hold" grpId="0" nodeType="withEffect">
                                  <p:stCondLst>
                                    <p:cond delay="0"/>
                                  </p:stCondLst>
                                  <p:childTnLst>
                                    <p:set>
                                      <p:cBhvr>
                                        <p:cTn id="41" dur="1" fill="hold">
                                          <p:stCondLst>
                                            <p:cond delay="0"/>
                                          </p:stCondLst>
                                        </p:cTn>
                                        <p:tgtEl>
                                          <p:spTgt spid="11"/>
                                        </p:tgtEl>
                                        <p:attrNameLst>
                                          <p:attrName>style.visibility</p:attrName>
                                        </p:attrNameLst>
                                      </p:cBhvr>
                                      <p:to>
                                        <p:strVal val="visible"/>
                                      </p:to>
                                    </p:set>
                                    <p:anim calcmode="lin" valueType="num">
                                      <p:cBhvr>
                                        <p:cTn id="42" dur="1000" fill="hold"/>
                                        <p:tgtEl>
                                          <p:spTgt spid="11"/>
                                        </p:tgtEl>
                                        <p:attrNameLst>
                                          <p:attrName>ppt_w</p:attrName>
                                        </p:attrNameLst>
                                      </p:cBhvr>
                                      <p:tavLst>
                                        <p:tav tm="0">
                                          <p:val>
                                            <p:fltVal val="0"/>
                                          </p:val>
                                        </p:tav>
                                        <p:tav tm="100000">
                                          <p:val>
                                            <p:strVal val="#ppt_w"/>
                                          </p:val>
                                        </p:tav>
                                      </p:tavLst>
                                    </p:anim>
                                    <p:anim calcmode="lin" valueType="num">
                                      <p:cBhvr>
                                        <p:cTn id="43" dur="1000" fill="hold"/>
                                        <p:tgtEl>
                                          <p:spTgt spid="11"/>
                                        </p:tgtEl>
                                        <p:attrNameLst>
                                          <p:attrName>ppt_h</p:attrName>
                                        </p:attrNameLst>
                                      </p:cBhvr>
                                      <p:tavLst>
                                        <p:tav tm="0">
                                          <p:val>
                                            <p:fltVal val="0"/>
                                          </p:val>
                                        </p:tav>
                                        <p:tav tm="100000">
                                          <p:val>
                                            <p:strVal val="#ppt_h"/>
                                          </p:val>
                                        </p:tav>
                                      </p:tavLst>
                                    </p:anim>
                                    <p:anim calcmode="lin" valueType="num">
                                      <p:cBhvr>
                                        <p:cTn id="44" dur="1000" fill="hold"/>
                                        <p:tgtEl>
                                          <p:spTgt spid="11"/>
                                        </p:tgtEl>
                                        <p:attrNameLst>
                                          <p:attrName>style.rotation</p:attrName>
                                        </p:attrNameLst>
                                      </p:cBhvr>
                                      <p:tavLst>
                                        <p:tav tm="0">
                                          <p:val>
                                            <p:fltVal val="90"/>
                                          </p:val>
                                        </p:tav>
                                        <p:tav tm="100000">
                                          <p:val>
                                            <p:fltVal val="0"/>
                                          </p:val>
                                        </p:tav>
                                      </p:tavLst>
                                    </p:anim>
                                    <p:animEffect transition="in" filter="fade">
                                      <p:cBhvr>
                                        <p:cTn id="45"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 name="Titel 14">
            <a:extLst>
              <a:ext uri="{FF2B5EF4-FFF2-40B4-BE49-F238E27FC236}">
                <a16:creationId xmlns:a16="http://schemas.microsoft.com/office/drawing/2014/main" id="{40F1DF5B-353A-4270-8C10-6A1509441174}"/>
              </a:ext>
            </a:extLst>
          </p:cNvPr>
          <p:cNvSpPr>
            <a:spLocks noGrp="1"/>
          </p:cNvSpPr>
          <p:nvPr>
            <p:ph type="title"/>
          </p:nvPr>
        </p:nvSpPr>
        <p:spPr>
          <a:xfrm>
            <a:off x="481850" y="367820"/>
            <a:ext cx="8877809" cy="1046911"/>
          </a:xfrm>
        </p:spPr>
        <p:txBody>
          <a:bodyPr vert="horz" wrap="square" lIns="0" tIns="0" rIns="0" bIns="0" rtlCol="0" anchor="t" anchorCtr="0">
            <a:normAutofit fontScale="90000"/>
          </a:bodyPr>
          <a:lstStyle/>
          <a:p>
            <a:pPr rtl="0"/>
            <a:r>
              <a:rPr lang="en-US" sz="4100" kern="1200" dirty="0"/>
              <a:t>Deep Learning</a:t>
            </a:r>
            <a:br>
              <a:rPr lang="en-US" sz="4100" kern="1200" dirty="0"/>
            </a:br>
            <a:r>
              <a:rPr lang="en-US" sz="4100" kern="1200" dirty="0"/>
              <a:t>Convolution (2D)</a:t>
            </a:r>
          </a:p>
        </p:txBody>
      </p:sp>
      <p:sp>
        <p:nvSpPr>
          <p:cNvPr id="12" name="Tijdelijke aanduiding voor datum 1">
            <a:extLst>
              <a:ext uri="{FF2B5EF4-FFF2-40B4-BE49-F238E27FC236}">
                <a16:creationId xmlns:a16="http://schemas.microsoft.com/office/drawing/2014/main" id="{1BAD3C5B-E77F-73C1-83FD-E55E6FCDF164}"/>
              </a:ext>
            </a:extLst>
          </p:cNvPr>
          <p:cNvSpPr>
            <a:spLocks noGrp="1"/>
          </p:cNvSpPr>
          <p:nvPr>
            <p:ph type="dt" sz="half" idx="10"/>
          </p:nvPr>
        </p:nvSpPr>
        <p:spPr>
          <a:xfrm>
            <a:off x="550863" y="6507212"/>
            <a:ext cx="2628900" cy="153888"/>
          </a:xfrm>
        </p:spPr>
        <p:txBody>
          <a:bodyPr wrap="square" rtlCol="0" anchor="ctr">
            <a:normAutofit fontScale="32500" lnSpcReduction="20000"/>
          </a:bodyPr>
          <a:lstStyle/>
          <a:p>
            <a:pPr rtl="0">
              <a:spcAft>
                <a:spcPts val="600"/>
              </a:spcAft>
            </a:pPr>
            <a:r>
              <a:rPr lang="nl-NL" dirty="0"/>
              <a:t>vrijdag 8 december 2023</a:t>
            </a:r>
            <a:endParaRPr lang="nl-NL"/>
          </a:p>
        </p:txBody>
      </p:sp>
      <p:sp>
        <p:nvSpPr>
          <p:cNvPr id="2057" name="Footer Placeholder 5">
            <a:extLst>
              <a:ext uri="{FF2B5EF4-FFF2-40B4-BE49-F238E27FC236}">
                <a16:creationId xmlns:a16="http://schemas.microsoft.com/office/drawing/2014/main" id="{C99E168B-6712-F60B-CC3D-F6200ED70E3D}"/>
              </a:ext>
            </a:extLst>
          </p:cNvPr>
          <p:cNvSpPr>
            <a:spLocks noGrp="1"/>
          </p:cNvSpPr>
          <p:nvPr>
            <p:ph type="ftr" sz="quarter" idx="11"/>
          </p:nvPr>
        </p:nvSpPr>
        <p:spPr>
          <a:xfrm>
            <a:off x="3359150" y="6507212"/>
            <a:ext cx="6379210" cy="153888"/>
          </a:xfrm>
        </p:spPr>
        <p:txBody>
          <a:bodyPr/>
          <a:lstStyle/>
          <a:p>
            <a:pPr rtl="0">
              <a:spcAft>
                <a:spcPts val="600"/>
              </a:spcAft>
            </a:pPr>
            <a:endParaRPr lang="nl-NL" noProof="0" dirty="0"/>
          </a:p>
        </p:txBody>
      </p:sp>
      <p:sp>
        <p:nvSpPr>
          <p:cNvPr id="4" name="Tijdelijke aanduiding voor dianummer 3">
            <a:extLst>
              <a:ext uri="{FF2B5EF4-FFF2-40B4-BE49-F238E27FC236}">
                <a16:creationId xmlns:a16="http://schemas.microsoft.com/office/drawing/2014/main" id="{E1E7D98D-6710-41D2-B258-E1A1059D29F8}"/>
              </a:ext>
            </a:extLst>
          </p:cNvPr>
          <p:cNvSpPr>
            <a:spLocks noGrp="1"/>
          </p:cNvSpPr>
          <p:nvPr>
            <p:ph type="sldNum" sz="quarter" idx="12"/>
          </p:nvPr>
        </p:nvSpPr>
        <p:spPr>
          <a:xfrm>
            <a:off x="9948863" y="6507212"/>
            <a:ext cx="1692274" cy="153888"/>
          </a:xfrm>
        </p:spPr>
        <p:txBody>
          <a:bodyPr wrap="square" rtlCol="0" anchor="ctr">
            <a:normAutofit fontScale="32500" lnSpcReduction="20000"/>
          </a:bodyPr>
          <a:lstStyle/>
          <a:p>
            <a:pPr rtl="0">
              <a:spcAft>
                <a:spcPts val="600"/>
              </a:spcAft>
            </a:pPr>
            <a:fld id="{DBA1B0FB-D917-4C8C-928F-313BD683BF39}" type="slidenum">
              <a:rPr lang="nl-NL" smtClean="0"/>
              <a:pPr rtl="0">
                <a:spcAft>
                  <a:spcPts val="600"/>
                </a:spcAft>
              </a:pPr>
              <a:t>18</a:t>
            </a:fld>
            <a:endParaRPr lang="nl-NL"/>
          </a:p>
        </p:txBody>
      </p:sp>
      <p:sp>
        <p:nvSpPr>
          <p:cNvPr id="5" name="Tekstvak 4">
            <a:extLst>
              <a:ext uri="{FF2B5EF4-FFF2-40B4-BE49-F238E27FC236}">
                <a16:creationId xmlns:a16="http://schemas.microsoft.com/office/drawing/2014/main" id="{8F9DC2C5-46CA-9E36-7EC9-A9834D683392}"/>
              </a:ext>
            </a:extLst>
          </p:cNvPr>
          <p:cNvSpPr txBox="1"/>
          <p:nvPr/>
        </p:nvSpPr>
        <p:spPr>
          <a:xfrm>
            <a:off x="1739669" y="5410081"/>
            <a:ext cx="7840159" cy="923330"/>
          </a:xfrm>
          <a:prstGeom prst="rect">
            <a:avLst/>
          </a:prstGeom>
          <a:noFill/>
        </p:spPr>
        <p:txBody>
          <a:bodyPr wrap="square" rtlCol="0">
            <a:spAutoFit/>
          </a:bodyPr>
          <a:lstStyle/>
          <a:p>
            <a:r>
              <a:rPr lang="en-US" dirty="0"/>
              <a:t>The convolution operation can be thought of as multiple dot products performed across different regions of the input (such as an image), with the same filter being applied across these regions</a:t>
            </a:r>
            <a:endParaRPr lang="nl-NL" dirty="0"/>
          </a:p>
        </p:txBody>
      </p:sp>
      <p:pic>
        <p:nvPicPr>
          <p:cNvPr id="9" name="Afbeelding 8">
            <a:extLst>
              <a:ext uri="{FF2B5EF4-FFF2-40B4-BE49-F238E27FC236}">
                <a16:creationId xmlns:a16="http://schemas.microsoft.com/office/drawing/2014/main" id="{F870EEFA-5069-55FB-30B1-8D3188B4FF8A}"/>
              </a:ext>
            </a:extLst>
          </p:cNvPr>
          <p:cNvPicPr>
            <a:picLocks noChangeAspect="1"/>
          </p:cNvPicPr>
          <p:nvPr/>
        </p:nvPicPr>
        <p:blipFill>
          <a:blip r:embed="rId3"/>
          <a:stretch>
            <a:fillRect/>
          </a:stretch>
        </p:blipFill>
        <p:spPr>
          <a:xfrm>
            <a:off x="3783750" y="1668483"/>
            <a:ext cx="3754386" cy="550643"/>
          </a:xfrm>
          <a:prstGeom prst="rect">
            <a:avLst/>
          </a:prstGeom>
        </p:spPr>
      </p:pic>
      <p:grpSp>
        <p:nvGrpSpPr>
          <p:cNvPr id="2" name="Group 1">
            <a:extLst>
              <a:ext uri="{FF2B5EF4-FFF2-40B4-BE49-F238E27FC236}">
                <a16:creationId xmlns:a16="http://schemas.microsoft.com/office/drawing/2014/main" id="{A5BD205D-7AE2-A6DA-69B9-5B90DB16FEA7}"/>
              </a:ext>
            </a:extLst>
          </p:cNvPr>
          <p:cNvGrpSpPr/>
          <p:nvPr/>
        </p:nvGrpSpPr>
        <p:grpSpPr>
          <a:xfrm>
            <a:off x="4305534" y="2793596"/>
            <a:ext cx="3225324" cy="2395921"/>
            <a:chOff x="4305534" y="2793596"/>
            <a:chExt cx="3225324" cy="2395921"/>
          </a:xfrm>
        </p:grpSpPr>
        <p:pic>
          <p:nvPicPr>
            <p:cNvPr id="10248" name="Picture 8" descr="undefined">
              <a:extLst>
                <a:ext uri="{FF2B5EF4-FFF2-40B4-BE49-F238E27FC236}">
                  <a16:creationId xmlns:a16="http://schemas.microsoft.com/office/drawing/2014/main" id="{6C258BD4-6C8D-4EA9-D045-D1847BE20BD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05534" y="2793597"/>
              <a:ext cx="2708431" cy="2395920"/>
            </a:xfrm>
            <a:prstGeom prst="rect">
              <a:avLst/>
            </a:prstGeom>
            <a:noFill/>
            <a:extLst>
              <a:ext uri="{909E8E84-426E-40DD-AFC4-6F175D3DCCD1}">
                <a14:hiddenFill xmlns:a14="http://schemas.microsoft.com/office/drawing/2010/main">
                  <a:solidFill>
                    <a:srgbClr val="FFFFFF"/>
                  </a:solidFill>
                </a14:hiddenFill>
              </a:ext>
            </a:extLst>
          </p:spPr>
        </p:pic>
        <p:sp>
          <p:nvSpPr>
            <p:cNvPr id="16" name="Tekstvak 15">
              <a:extLst>
                <a:ext uri="{FF2B5EF4-FFF2-40B4-BE49-F238E27FC236}">
                  <a16:creationId xmlns:a16="http://schemas.microsoft.com/office/drawing/2014/main" id="{2F40A159-6C80-941C-8E07-7D106EC369D5}"/>
                </a:ext>
              </a:extLst>
            </p:cNvPr>
            <p:cNvSpPr txBox="1"/>
            <p:nvPr/>
          </p:nvSpPr>
          <p:spPr>
            <a:xfrm rot="5400000">
              <a:off x="6074450" y="3733109"/>
              <a:ext cx="2395921" cy="516895"/>
            </a:xfrm>
            <a:prstGeom prst="rect">
              <a:avLst/>
            </a:prstGeom>
            <a:noFill/>
          </p:spPr>
          <p:txBody>
            <a:bodyPr wrap="square" rtlCol="0">
              <a:spAutoFit/>
            </a:bodyPr>
            <a:lstStyle/>
            <a:p>
              <a:r>
                <a:rPr lang="en-US" sz="900" dirty="0"/>
                <a:t>By Michael Plotke - Own work, CC BY-SA 3.0, </a:t>
              </a:r>
            </a:p>
            <a:p>
              <a:r>
                <a:rPr lang="en-US" sz="900" dirty="0">
                  <a:hlinkClick r:id="rId5"/>
                </a:rPr>
                <a:t>https://commons.wikimedia.org/w/index.php?curid=24288958</a:t>
              </a:r>
              <a:r>
                <a:rPr lang="en-US" sz="900" dirty="0"/>
                <a:t> </a:t>
              </a:r>
              <a:endParaRPr lang="nl-NL" sz="900" dirty="0"/>
            </a:p>
          </p:txBody>
        </p:sp>
      </p:grpSp>
      <p:sp>
        <p:nvSpPr>
          <p:cNvPr id="17" name="Tekstvak 16">
            <a:extLst>
              <a:ext uri="{FF2B5EF4-FFF2-40B4-BE49-F238E27FC236}">
                <a16:creationId xmlns:a16="http://schemas.microsoft.com/office/drawing/2014/main" id="{3D61AC11-2DF0-35A6-FC11-12CA00A96C5E}"/>
              </a:ext>
            </a:extLst>
          </p:cNvPr>
          <p:cNvSpPr txBox="1"/>
          <p:nvPr/>
        </p:nvSpPr>
        <p:spPr>
          <a:xfrm>
            <a:off x="4471196" y="5964079"/>
            <a:ext cx="3249608" cy="369332"/>
          </a:xfrm>
          <a:prstGeom prst="rect">
            <a:avLst/>
          </a:prstGeom>
          <a:noFill/>
        </p:spPr>
        <p:txBody>
          <a:bodyPr wrap="none" rtlCol="0">
            <a:spAutoFit/>
          </a:bodyPr>
          <a:lstStyle/>
          <a:p>
            <a:r>
              <a:rPr lang="en-US" dirty="0">
                <a:sym typeface="Wingdings" panose="05000000000000000000" pitchFamily="2" charset="2"/>
              </a:rPr>
              <a:t> dot-product + sliding window</a:t>
            </a:r>
            <a:endParaRPr lang="nl-NL" dirty="0"/>
          </a:p>
        </p:txBody>
      </p:sp>
    </p:spTree>
    <p:extLst>
      <p:ext uri="{BB962C8B-B14F-4D97-AF65-F5344CB8AC3E}">
        <p14:creationId xmlns:p14="http://schemas.microsoft.com/office/powerpoint/2010/main" val="2023751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el 14">
            <a:extLst>
              <a:ext uri="{FF2B5EF4-FFF2-40B4-BE49-F238E27FC236}">
                <a16:creationId xmlns:a16="http://schemas.microsoft.com/office/drawing/2014/main" id="{40F1DF5B-353A-4270-8C10-6A1509441174}"/>
              </a:ext>
            </a:extLst>
          </p:cNvPr>
          <p:cNvSpPr>
            <a:spLocks noGrp="1"/>
          </p:cNvSpPr>
          <p:nvPr>
            <p:ph type="title"/>
          </p:nvPr>
        </p:nvSpPr>
        <p:spPr>
          <a:xfrm>
            <a:off x="481850" y="367820"/>
            <a:ext cx="8877809" cy="1046911"/>
          </a:xfrm>
        </p:spPr>
        <p:txBody>
          <a:bodyPr vert="horz" wrap="square" lIns="0" tIns="0" rIns="0" bIns="0" rtlCol="0" anchor="t" anchorCtr="0">
            <a:normAutofit fontScale="90000"/>
          </a:bodyPr>
          <a:lstStyle/>
          <a:p>
            <a:pPr rtl="0"/>
            <a:r>
              <a:rPr lang="en-US" sz="4100" kern="1200" dirty="0"/>
              <a:t>Deep Learning</a:t>
            </a:r>
            <a:br>
              <a:rPr lang="en-US" sz="4100" kern="1200" dirty="0"/>
            </a:br>
            <a:r>
              <a:rPr lang="en-US" sz="4100" kern="1200" dirty="0"/>
              <a:t>Data driven feature modeling</a:t>
            </a:r>
          </a:p>
        </p:txBody>
      </p:sp>
      <p:sp>
        <p:nvSpPr>
          <p:cNvPr id="12" name="Tijdelijke aanduiding voor datum 1">
            <a:extLst>
              <a:ext uri="{FF2B5EF4-FFF2-40B4-BE49-F238E27FC236}">
                <a16:creationId xmlns:a16="http://schemas.microsoft.com/office/drawing/2014/main" id="{1BAD3C5B-E77F-73C1-83FD-E55E6FCDF164}"/>
              </a:ext>
            </a:extLst>
          </p:cNvPr>
          <p:cNvSpPr>
            <a:spLocks noGrp="1"/>
          </p:cNvSpPr>
          <p:nvPr>
            <p:ph type="dt" sz="half" idx="10"/>
          </p:nvPr>
        </p:nvSpPr>
        <p:spPr>
          <a:xfrm>
            <a:off x="550863" y="6507212"/>
            <a:ext cx="2628900" cy="153888"/>
          </a:xfrm>
        </p:spPr>
        <p:txBody>
          <a:bodyPr wrap="square" rtlCol="0" anchor="ctr">
            <a:normAutofit fontScale="32500" lnSpcReduction="20000"/>
          </a:bodyPr>
          <a:lstStyle/>
          <a:p>
            <a:pPr rtl="0">
              <a:spcAft>
                <a:spcPts val="600"/>
              </a:spcAft>
            </a:pPr>
            <a:r>
              <a:rPr lang="nl-NL" dirty="0"/>
              <a:t>vrijdag 8 december 2023</a:t>
            </a:r>
            <a:endParaRPr lang="nl-NL"/>
          </a:p>
        </p:txBody>
      </p:sp>
      <p:sp>
        <p:nvSpPr>
          <p:cNvPr id="4" name="Tijdelijke aanduiding voor dianummer 3">
            <a:extLst>
              <a:ext uri="{FF2B5EF4-FFF2-40B4-BE49-F238E27FC236}">
                <a16:creationId xmlns:a16="http://schemas.microsoft.com/office/drawing/2014/main" id="{E1E7D98D-6710-41D2-B258-E1A1059D29F8}"/>
              </a:ext>
            </a:extLst>
          </p:cNvPr>
          <p:cNvSpPr>
            <a:spLocks noGrp="1"/>
          </p:cNvSpPr>
          <p:nvPr>
            <p:ph type="sldNum" sz="quarter" idx="12"/>
          </p:nvPr>
        </p:nvSpPr>
        <p:spPr>
          <a:xfrm>
            <a:off x="9948863" y="6507212"/>
            <a:ext cx="1692274" cy="153888"/>
          </a:xfrm>
        </p:spPr>
        <p:txBody>
          <a:bodyPr wrap="square" rtlCol="0" anchor="ctr">
            <a:normAutofit fontScale="32500" lnSpcReduction="20000"/>
          </a:bodyPr>
          <a:lstStyle/>
          <a:p>
            <a:pPr rtl="0">
              <a:spcAft>
                <a:spcPts val="600"/>
              </a:spcAft>
            </a:pPr>
            <a:fld id="{DBA1B0FB-D917-4C8C-928F-313BD683BF39}" type="slidenum">
              <a:rPr lang="nl-NL" smtClean="0"/>
              <a:pPr rtl="0">
                <a:spcAft>
                  <a:spcPts val="600"/>
                </a:spcAft>
              </a:pPr>
              <a:t>19</a:t>
            </a:fld>
            <a:endParaRPr lang="nl-NL"/>
          </a:p>
        </p:txBody>
      </p:sp>
      <p:sp>
        <p:nvSpPr>
          <p:cNvPr id="2" name="Tekstvak 1">
            <a:extLst>
              <a:ext uri="{FF2B5EF4-FFF2-40B4-BE49-F238E27FC236}">
                <a16:creationId xmlns:a16="http://schemas.microsoft.com/office/drawing/2014/main" id="{3C1E49AB-1883-BD2D-2D10-12536B768190}"/>
              </a:ext>
            </a:extLst>
          </p:cNvPr>
          <p:cNvSpPr txBox="1"/>
          <p:nvPr/>
        </p:nvSpPr>
        <p:spPr>
          <a:xfrm>
            <a:off x="1865313" y="1495973"/>
            <a:ext cx="8349175" cy="3139321"/>
          </a:xfrm>
          <a:prstGeom prst="rect">
            <a:avLst/>
          </a:prstGeom>
          <a:noFill/>
        </p:spPr>
        <p:txBody>
          <a:bodyPr wrap="square" rtlCol="0">
            <a:spAutoFit/>
          </a:bodyPr>
          <a:lstStyle/>
          <a:p>
            <a:r>
              <a:rPr lang="en-US" dirty="0"/>
              <a:t>An important insight regarding the kernels is that instead of </a:t>
            </a:r>
            <a:r>
              <a:rPr lang="en-US" b="1" dirty="0"/>
              <a:t>top-down hand-crafting </a:t>
            </a:r>
            <a:r>
              <a:rPr lang="en-US" dirty="0"/>
              <a:t>the feature descriptors (e.g.: HOG), they should completely </a:t>
            </a:r>
            <a:r>
              <a:rPr lang="en-US" b="1" dirty="0"/>
              <a:t>emerge bottom-up</a:t>
            </a:r>
            <a:r>
              <a:rPr lang="en-US" dirty="0"/>
              <a:t>! </a:t>
            </a:r>
            <a:r>
              <a:rPr lang="en-US" i="1" dirty="0"/>
              <a:t>Directly emerging from the training data</a:t>
            </a:r>
          </a:p>
          <a:p>
            <a:endParaRPr lang="en-US" dirty="0"/>
          </a:p>
          <a:p>
            <a:r>
              <a:rPr lang="en-US" sz="1200" dirty="0"/>
              <a:t>In the context of an SVM, during training a HOG-classifier is defined by the support vectors that are found given several </a:t>
            </a:r>
            <a:r>
              <a:rPr lang="en-US" sz="1200" b="1" dirty="0"/>
              <a:t>HOG-encoded training examples</a:t>
            </a:r>
            <a:r>
              <a:rPr lang="en-US" sz="1200" dirty="0"/>
              <a:t>. The discovered support vectors make up the common pattern that best decides between a positive or a negative sample</a:t>
            </a:r>
          </a:p>
          <a:p>
            <a:endParaRPr lang="en-US" dirty="0"/>
          </a:p>
          <a:p>
            <a:r>
              <a:rPr lang="en-US" dirty="0"/>
              <a:t>This is what was revolutionized in 2012: </a:t>
            </a:r>
            <a:r>
              <a:rPr lang="en-US" i="1" dirty="0"/>
              <a:t>the encoding process of the kernels themselves was automated by the combination of convolution and backpropagation in the context of a CNN. This led to data driven feature modeling, instead of hand-crafted feature modeling</a:t>
            </a:r>
          </a:p>
        </p:txBody>
      </p:sp>
      <p:sp>
        <p:nvSpPr>
          <p:cNvPr id="6" name="Pijl: rechts 5">
            <a:extLst>
              <a:ext uri="{FF2B5EF4-FFF2-40B4-BE49-F238E27FC236}">
                <a16:creationId xmlns:a16="http://schemas.microsoft.com/office/drawing/2014/main" id="{0BB0DEF3-08A3-9695-4AD3-C1C09ADF8727}"/>
              </a:ext>
            </a:extLst>
          </p:cNvPr>
          <p:cNvSpPr/>
          <p:nvPr/>
        </p:nvSpPr>
        <p:spPr>
          <a:xfrm>
            <a:off x="4103561" y="5249018"/>
            <a:ext cx="1164566" cy="58055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grpSp>
        <p:nvGrpSpPr>
          <p:cNvPr id="10" name="Groep 9">
            <a:extLst>
              <a:ext uri="{FF2B5EF4-FFF2-40B4-BE49-F238E27FC236}">
                <a16:creationId xmlns:a16="http://schemas.microsoft.com/office/drawing/2014/main" id="{F93617ED-32EF-1B84-B9EC-95FEA5D527AA}"/>
              </a:ext>
            </a:extLst>
          </p:cNvPr>
          <p:cNvGrpSpPr/>
          <p:nvPr/>
        </p:nvGrpSpPr>
        <p:grpSpPr>
          <a:xfrm>
            <a:off x="678763" y="4699208"/>
            <a:ext cx="2875641" cy="1632993"/>
            <a:chOff x="678763" y="4699208"/>
            <a:chExt cx="2875641" cy="1632993"/>
          </a:xfrm>
        </p:grpSpPr>
        <p:pic>
          <p:nvPicPr>
            <p:cNvPr id="3" name="Picture 2">
              <a:extLst>
                <a:ext uri="{FF2B5EF4-FFF2-40B4-BE49-F238E27FC236}">
                  <a16:creationId xmlns:a16="http://schemas.microsoft.com/office/drawing/2014/main" id="{61009EB9-77D0-E884-AC60-DE9DCD40BC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21411" y="4699208"/>
              <a:ext cx="1632993" cy="1632993"/>
            </a:xfrm>
            <a:prstGeom prst="rect">
              <a:avLst/>
            </a:prstGeom>
            <a:noFill/>
            <a:extLst>
              <a:ext uri="{909E8E84-426E-40DD-AFC4-6F175D3DCCD1}">
                <a14:hiddenFill xmlns:a14="http://schemas.microsoft.com/office/drawing/2010/main">
                  <a:solidFill>
                    <a:srgbClr val="FFFFFF"/>
                  </a:solidFill>
                </a14:hiddenFill>
              </a:ext>
            </a:extLst>
          </p:spPr>
        </p:pic>
        <p:sp>
          <p:nvSpPr>
            <p:cNvPr id="7" name="Tekstvak 6">
              <a:extLst>
                <a:ext uri="{FF2B5EF4-FFF2-40B4-BE49-F238E27FC236}">
                  <a16:creationId xmlns:a16="http://schemas.microsoft.com/office/drawing/2014/main" id="{6C739AD2-744D-DF0A-9FEC-C87117BBA392}"/>
                </a:ext>
              </a:extLst>
            </p:cNvPr>
            <p:cNvSpPr txBox="1"/>
            <p:nvPr/>
          </p:nvSpPr>
          <p:spPr>
            <a:xfrm>
              <a:off x="678763" y="5142706"/>
              <a:ext cx="1242648" cy="646331"/>
            </a:xfrm>
            <a:prstGeom prst="rect">
              <a:avLst/>
            </a:prstGeom>
            <a:noFill/>
          </p:spPr>
          <p:txBody>
            <a:bodyPr wrap="none" rtlCol="0">
              <a:spAutoFit/>
            </a:bodyPr>
            <a:lstStyle/>
            <a:p>
              <a:pPr algn="ctr"/>
              <a:r>
                <a:rPr lang="en-US" dirty="0"/>
                <a:t>~10e4</a:t>
              </a:r>
            </a:p>
            <a:p>
              <a:pPr algn="ctr"/>
              <a:r>
                <a:rPr lang="en-US" dirty="0"/>
                <a:t>parameters</a:t>
              </a:r>
              <a:endParaRPr lang="nl-NL" dirty="0"/>
            </a:p>
          </p:txBody>
        </p:sp>
      </p:grpSp>
      <p:grpSp>
        <p:nvGrpSpPr>
          <p:cNvPr id="11" name="Groep 10">
            <a:extLst>
              <a:ext uri="{FF2B5EF4-FFF2-40B4-BE49-F238E27FC236}">
                <a16:creationId xmlns:a16="http://schemas.microsoft.com/office/drawing/2014/main" id="{B085B30C-8C8E-4DD3-585D-80716AE2CAAB}"/>
              </a:ext>
            </a:extLst>
          </p:cNvPr>
          <p:cNvGrpSpPr/>
          <p:nvPr/>
        </p:nvGrpSpPr>
        <p:grpSpPr>
          <a:xfrm>
            <a:off x="5817284" y="4699208"/>
            <a:ext cx="5750048" cy="1680176"/>
            <a:chOff x="5817284" y="4699208"/>
            <a:chExt cx="5750048" cy="1680176"/>
          </a:xfrm>
        </p:grpSpPr>
        <p:pic>
          <p:nvPicPr>
            <p:cNvPr id="16386" name="Picture 2">
              <a:extLst>
                <a:ext uri="{FF2B5EF4-FFF2-40B4-BE49-F238E27FC236}">
                  <a16:creationId xmlns:a16="http://schemas.microsoft.com/office/drawing/2014/main" id="{82CA29B8-8C39-7883-D431-7A92234D8EF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1500" t="14370"/>
            <a:stretch/>
          </p:blipFill>
          <p:spPr bwMode="auto">
            <a:xfrm>
              <a:off x="5817284" y="4699208"/>
              <a:ext cx="4453302" cy="1680176"/>
            </a:xfrm>
            <a:prstGeom prst="rect">
              <a:avLst/>
            </a:prstGeom>
            <a:noFill/>
            <a:extLst>
              <a:ext uri="{909E8E84-426E-40DD-AFC4-6F175D3DCCD1}">
                <a14:hiddenFill xmlns:a14="http://schemas.microsoft.com/office/drawing/2010/main">
                  <a:solidFill>
                    <a:srgbClr val="FFFFFF"/>
                  </a:solidFill>
                </a14:hiddenFill>
              </a:ext>
            </a:extLst>
          </p:spPr>
        </p:pic>
        <p:sp>
          <p:nvSpPr>
            <p:cNvPr id="8" name="Tekstvak 7">
              <a:extLst>
                <a:ext uri="{FF2B5EF4-FFF2-40B4-BE49-F238E27FC236}">
                  <a16:creationId xmlns:a16="http://schemas.microsoft.com/office/drawing/2014/main" id="{629C14CA-00F8-0637-55DA-E48D5CBE2917}"/>
                </a:ext>
              </a:extLst>
            </p:cNvPr>
            <p:cNvSpPr txBox="1"/>
            <p:nvPr/>
          </p:nvSpPr>
          <p:spPr>
            <a:xfrm>
              <a:off x="10324684" y="5142706"/>
              <a:ext cx="1242648" cy="646331"/>
            </a:xfrm>
            <a:prstGeom prst="rect">
              <a:avLst/>
            </a:prstGeom>
            <a:noFill/>
          </p:spPr>
          <p:txBody>
            <a:bodyPr wrap="none" rtlCol="0">
              <a:spAutoFit/>
            </a:bodyPr>
            <a:lstStyle/>
            <a:p>
              <a:pPr algn="ctr"/>
              <a:r>
                <a:rPr lang="en-US" dirty="0"/>
                <a:t>&gt;10e6</a:t>
              </a:r>
            </a:p>
            <a:p>
              <a:pPr algn="ctr"/>
              <a:r>
                <a:rPr lang="en-US" dirty="0"/>
                <a:t>parameters</a:t>
              </a:r>
              <a:endParaRPr lang="nl-NL" dirty="0"/>
            </a:p>
          </p:txBody>
        </p:sp>
      </p:grpSp>
    </p:spTree>
    <p:extLst>
      <p:ext uri="{BB962C8B-B14F-4D97-AF65-F5344CB8AC3E}">
        <p14:creationId xmlns:p14="http://schemas.microsoft.com/office/powerpoint/2010/main" val="2781612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2" fill="hold" nodeType="clickEffect">
                                  <p:stCondLst>
                                    <p:cond delay="0"/>
                                  </p:stCondLst>
                                  <p:childTnLst>
                                    <p:set>
                                      <p:cBhvr>
                                        <p:cTn id="17" dur="1" fill="hold">
                                          <p:stCondLst>
                                            <p:cond delay="0"/>
                                          </p:stCondLst>
                                        </p:cTn>
                                        <p:tgtEl>
                                          <p:spTgt spid="11"/>
                                        </p:tgtEl>
                                        <p:attrNameLst>
                                          <p:attrName>style.visibility</p:attrName>
                                        </p:attrNameLst>
                                      </p:cBhvr>
                                      <p:to>
                                        <p:strVal val="visible"/>
                                      </p:to>
                                    </p:set>
                                    <p:anim calcmode="lin" valueType="num">
                                      <p:cBhvr additive="base">
                                        <p:cTn id="18" dur="500" fill="hold"/>
                                        <p:tgtEl>
                                          <p:spTgt spid="11"/>
                                        </p:tgtEl>
                                        <p:attrNameLst>
                                          <p:attrName>ppt_x</p:attrName>
                                        </p:attrNameLst>
                                      </p:cBhvr>
                                      <p:tavLst>
                                        <p:tav tm="0">
                                          <p:val>
                                            <p:strVal val="1+#ppt_w/2"/>
                                          </p:val>
                                        </p:tav>
                                        <p:tav tm="100000">
                                          <p:val>
                                            <p:strVal val="#ppt_x"/>
                                          </p:val>
                                        </p:tav>
                                      </p:tavLst>
                                    </p:anim>
                                    <p:anim calcmode="lin" valueType="num">
                                      <p:cBhvr additive="base">
                                        <p:cTn id="19"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ngle view of circuit shaped like a brain">
            <a:extLst>
              <a:ext uri="{FF2B5EF4-FFF2-40B4-BE49-F238E27FC236}">
                <a16:creationId xmlns:a16="http://schemas.microsoft.com/office/drawing/2014/main" id="{88AA598E-79A6-4109-AFCC-A7454A6D49E5}"/>
              </a:ext>
            </a:extLst>
          </p:cNvPr>
          <p:cNvPicPr>
            <a:picLocks noChangeAspect="1"/>
          </p:cNvPicPr>
          <p:nvPr/>
        </p:nvPicPr>
        <p:blipFill rotWithShape="1">
          <a:blip r:embed="rId3"/>
          <a:srcRect r="11837" b="2"/>
          <a:stretch/>
        </p:blipFill>
        <p:spPr>
          <a:xfrm>
            <a:off x="3523488" y="10"/>
            <a:ext cx="8668512" cy="6857990"/>
          </a:xfrm>
          <a:prstGeom prst="rect">
            <a:avLst/>
          </a:prstGeom>
        </p:spPr>
      </p:pic>
      <p:sp>
        <p:nvSpPr>
          <p:cNvPr id="6" name="Rectangle 5">
            <a:extLst>
              <a:ext uri="{FF2B5EF4-FFF2-40B4-BE49-F238E27FC236}">
                <a16:creationId xmlns:a16="http://schemas.microsoft.com/office/drawing/2014/main" id="{618954E2-381E-BB81-7ACB-0CB164E494D0}"/>
              </a:ext>
            </a:extLst>
          </p:cNvPr>
          <p:cNvSpPr/>
          <p:nvPr/>
        </p:nvSpPr>
        <p:spPr>
          <a:xfrm>
            <a:off x="0" y="0"/>
            <a:ext cx="6501384" cy="6858000"/>
          </a:xfrm>
          <a:prstGeom prst="rect">
            <a:avLst/>
          </a:prstGeom>
          <a:gradFill>
            <a:gsLst>
              <a:gs pos="58000">
                <a:schemeClr val="bg1"/>
              </a:gs>
              <a:gs pos="100000">
                <a:schemeClr val="bg1">
                  <a:alpha val="0"/>
                </a:schemeClr>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D738077-2413-874B-94F0-E1F496D8F355}"/>
              </a:ext>
            </a:extLst>
          </p:cNvPr>
          <p:cNvSpPr>
            <a:spLocks noGrp="1"/>
          </p:cNvSpPr>
          <p:nvPr>
            <p:ph type="ctrTitle"/>
          </p:nvPr>
        </p:nvSpPr>
        <p:spPr>
          <a:xfrm>
            <a:off x="477980" y="1122363"/>
            <a:ext cx="4875069" cy="3204134"/>
          </a:xfrm>
        </p:spPr>
        <p:txBody>
          <a:bodyPr vert="horz" lIns="91440" tIns="45720" rIns="91440" bIns="45720" rtlCol="0" anchor="b">
            <a:normAutofit/>
          </a:bodyPr>
          <a:lstStyle/>
          <a:p>
            <a:pPr algn="l"/>
            <a:r>
              <a:rPr lang="en-US" sz="4800" dirty="0"/>
              <a:t>Lecture 2; Artificial Neural Networks (ANNs) and Deep Learning</a:t>
            </a:r>
          </a:p>
        </p:txBody>
      </p:sp>
      <p:sp>
        <p:nvSpPr>
          <p:cNvPr id="3" name="Subtitle 2">
            <a:extLst>
              <a:ext uri="{FF2B5EF4-FFF2-40B4-BE49-F238E27FC236}">
                <a16:creationId xmlns:a16="http://schemas.microsoft.com/office/drawing/2014/main" id="{89A9735A-E9A7-9B47-B6BF-58DDB7416809}"/>
              </a:ext>
            </a:extLst>
          </p:cNvPr>
          <p:cNvSpPr>
            <a:spLocks noGrp="1"/>
          </p:cNvSpPr>
          <p:nvPr>
            <p:ph type="subTitle" idx="1"/>
          </p:nvPr>
        </p:nvSpPr>
        <p:spPr>
          <a:xfrm>
            <a:off x="477980" y="4872922"/>
            <a:ext cx="5866376" cy="1833775"/>
          </a:xfrm>
        </p:spPr>
        <p:txBody>
          <a:bodyPr>
            <a:normAutofit/>
          </a:bodyPr>
          <a:lstStyle/>
          <a:p>
            <a:pPr algn="l"/>
            <a:r>
              <a:rPr lang="en-US" sz="1700" dirty="0"/>
              <a:t>Coert van Gemeren, PhD,</a:t>
            </a:r>
          </a:p>
          <a:p>
            <a:pPr algn="l"/>
            <a:r>
              <a:rPr lang="en-US" sz="1700" dirty="0"/>
              <a:t>Research scientist,</a:t>
            </a:r>
          </a:p>
          <a:p>
            <a:pPr algn="l"/>
            <a:r>
              <a:rPr lang="en-US" sz="1700" dirty="0"/>
              <a:t>University of Applied Sciences, Utrecht</a:t>
            </a:r>
          </a:p>
          <a:p>
            <a:pPr algn="l"/>
            <a:r>
              <a:rPr lang="en-US" sz="1700" dirty="0"/>
              <a:t>The Netherlands</a:t>
            </a:r>
          </a:p>
          <a:p>
            <a:pPr algn="l"/>
            <a:endParaRPr lang="en-US" sz="1700" dirty="0"/>
          </a:p>
        </p:txBody>
      </p:sp>
      <p:sp>
        <p:nvSpPr>
          <p:cNvPr id="4" name="Date Placeholder 3">
            <a:extLst>
              <a:ext uri="{FF2B5EF4-FFF2-40B4-BE49-F238E27FC236}">
                <a16:creationId xmlns:a16="http://schemas.microsoft.com/office/drawing/2014/main" id="{4A94F5E4-0B37-D057-078C-268E07C7EBC5}"/>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tint val="75000"/>
                  </a:prstClr>
                </a:solidFill>
                <a:effectLst/>
                <a:uLnTx/>
                <a:uFillTx/>
                <a:latin typeface="Calibri" panose="020F0502020204030204"/>
                <a:ea typeface="+mn-ea"/>
                <a:cs typeface="+mn-cs"/>
              </a:rPr>
              <a:t>22/23 May 2025</a:t>
            </a:r>
            <a:endParaRPr kumimoji="0" lang="nl-NL" sz="1200" b="0" i="0" u="none" strike="noStrike" kern="1200" cap="none" spc="0" normalizeH="0" baseline="0" noProof="0" dirty="0">
              <a:ln>
                <a:noFill/>
              </a:ln>
              <a:solidFill>
                <a:prstClr val="white">
                  <a:tint val="75000"/>
                </a:prstClr>
              </a:solidFill>
              <a:effectLst/>
              <a:uLnTx/>
              <a:uFillTx/>
              <a:latin typeface="Calibri" panose="020F0502020204030204"/>
              <a:ea typeface="+mn-ea"/>
              <a:cs typeface="+mn-cs"/>
            </a:endParaRPr>
          </a:p>
        </p:txBody>
      </p:sp>
      <p:sp>
        <p:nvSpPr>
          <p:cNvPr id="7" name="Footer Placeholder 6">
            <a:extLst>
              <a:ext uri="{FF2B5EF4-FFF2-40B4-BE49-F238E27FC236}">
                <a16:creationId xmlns:a16="http://schemas.microsoft.com/office/drawing/2014/main" id="{9801F004-F17D-BDBD-3EFE-B8547283C8E9}"/>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rPr>
              <a:t>AInTox</a:t>
            </a:r>
            <a:endParaRPr kumimoji="0" lang="nl-NL"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endParaRPr>
          </a:p>
        </p:txBody>
      </p:sp>
      <p:sp>
        <p:nvSpPr>
          <p:cNvPr id="10" name="Slide Number Placeholder 9">
            <a:extLst>
              <a:ext uri="{FF2B5EF4-FFF2-40B4-BE49-F238E27FC236}">
                <a16:creationId xmlns:a16="http://schemas.microsoft.com/office/drawing/2014/main" id="{54219D5B-6EA7-C2D4-758B-7471933B7B7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white">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nl-NL"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endParaRPr>
          </a:p>
        </p:txBody>
      </p:sp>
      <p:sp>
        <p:nvSpPr>
          <p:cNvPr id="14" name="Subtitle 2">
            <a:extLst>
              <a:ext uri="{FF2B5EF4-FFF2-40B4-BE49-F238E27FC236}">
                <a16:creationId xmlns:a16="http://schemas.microsoft.com/office/drawing/2014/main" id="{44B88961-FC08-1DDE-0181-6AF65926F2F5}"/>
              </a:ext>
            </a:extLst>
          </p:cNvPr>
          <p:cNvSpPr txBox="1">
            <a:spLocks/>
          </p:cNvSpPr>
          <p:nvPr/>
        </p:nvSpPr>
        <p:spPr>
          <a:xfrm>
            <a:off x="4473381" y="4831357"/>
            <a:ext cx="5866376" cy="183377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700" dirty="0"/>
              <a:t>Marc A.T. Teunis, PhD,</a:t>
            </a:r>
          </a:p>
          <a:p>
            <a:pPr algn="l"/>
            <a:r>
              <a:rPr lang="en-US" sz="1700" dirty="0"/>
              <a:t>Associate professor,</a:t>
            </a:r>
          </a:p>
          <a:p>
            <a:pPr algn="l"/>
            <a:endParaRPr lang="en-US" sz="1700" dirty="0"/>
          </a:p>
        </p:txBody>
      </p:sp>
    </p:spTree>
    <p:extLst>
      <p:ext uri="{BB962C8B-B14F-4D97-AF65-F5344CB8AC3E}">
        <p14:creationId xmlns:p14="http://schemas.microsoft.com/office/powerpoint/2010/main" val="34035158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9EC14D-8F3A-E39D-2D61-70AEEEAF7E49}"/>
            </a:ext>
          </a:extLst>
        </p:cNvPr>
        <p:cNvGrpSpPr/>
        <p:nvPr/>
      </p:nvGrpSpPr>
      <p:grpSpPr>
        <a:xfrm>
          <a:off x="0" y="0"/>
          <a:ext cx="0" cy="0"/>
          <a:chOff x="0" y="0"/>
          <a:chExt cx="0" cy="0"/>
        </a:xfrm>
      </p:grpSpPr>
      <p:sp>
        <p:nvSpPr>
          <p:cNvPr id="15" name="Titel 14">
            <a:extLst>
              <a:ext uri="{FF2B5EF4-FFF2-40B4-BE49-F238E27FC236}">
                <a16:creationId xmlns:a16="http://schemas.microsoft.com/office/drawing/2014/main" id="{D9F38261-C160-CA5B-58B0-52D6D6D0A33E}"/>
              </a:ext>
            </a:extLst>
          </p:cNvPr>
          <p:cNvSpPr>
            <a:spLocks noGrp="1"/>
          </p:cNvSpPr>
          <p:nvPr>
            <p:ph type="title"/>
          </p:nvPr>
        </p:nvSpPr>
        <p:spPr>
          <a:xfrm>
            <a:off x="481850" y="367820"/>
            <a:ext cx="5230793" cy="1046911"/>
          </a:xfrm>
        </p:spPr>
        <p:txBody>
          <a:bodyPr vert="horz" wrap="square" lIns="0" tIns="0" rIns="0" bIns="0" rtlCol="0" anchor="t" anchorCtr="0">
            <a:normAutofit fontScale="90000"/>
          </a:bodyPr>
          <a:lstStyle/>
          <a:p>
            <a:pPr rtl="0"/>
            <a:r>
              <a:rPr lang="en-US" sz="4100" kern="1200" dirty="0"/>
              <a:t>Deep Learning</a:t>
            </a:r>
            <a:br>
              <a:rPr lang="en-US" sz="4100" kern="1200" dirty="0"/>
            </a:br>
            <a:r>
              <a:rPr lang="en-US" sz="4100" dirty="0"/>
              <a:t>Why ‘deep’ learning?</a:t>
            </a:r>
            <a:endParaRPr lang="en-US" sz="4100" kern="1200" dirty="0"/>
          </a:p>
        </p:txBody>
      </p:sp>
      <p:sp>
        <p:nvSpPr>
          <p:cNvPr id="12" name="Tijdelijke aanduiding voor datum 1">
            <a:extLst>
              <a:ext uri="{FF2B5EF4-FFF2-40B4-BE49-F238E27FC236}">
                <a16:creationId xmlns:a16="http://schemas.microsoft.com/office/drawing/2014/main" id="{1FBDEE4D-FB61-ED0E-23D6-52E258D391F8}"/>
              </a:ext>
            </a:extLst>
          </p:cNvPr>
          <p:cNvSpPr>
            <a:spLocks noGrp="1"/>
          </p:cNvSpPr>
          <p:nvPr>
            <p:ph type="dt" sz="half" idx="10"/>
          </p:nvPr>
        </p:nvSpPr>
        <p:spPr>
          <a:xfrm>
            <a:off x="550863" y="6507212"/>
            <a:ext cx="2628900" cy="153888"/>
          </a:xfrm>
        </p:spPr>
        <p:txBody>
          <a:bodyPr wrap="square" rtlCol="0" anchor="ctr">
            <a:normAutofit fontScale="32500" lnSpcReduction="20000"/>
          </a:bodyPr>
          <a:lstStyle/>
          <a:p>
            <a:pPr rtl="0">
              <a:spcAft>
                <a:spcPts val="600"/>
              </a:spcAft>
            </a:pPr>
            <a:r>
              <a:rPr lang="nl-NL" dirty="0"/>
              <a:t>vrijdag 8 december 2023</a:t>
            </a:r>
            <a:endParaRPr lang="nl-NL"/>
          </a:p>
        </p:txBody>
      </p:sp>
      <p:sp>
        <p:nvSpPr>
          <p:cNvPr id="4" name="Tijdelijke aanduiding voor dianummer 3">
            <a:extLst>
              <a:ext uri="{FF2B5EF4-FFF2-40B4-BE49-F238E27FC236}">
                <a16:creationId xmlns:a16="http://schemas.microsoft.com/office/drawing/2014/main" id="{2C5B3C14-B8FE-8F62-93BE-9254C9D75540}"/>
              </a:ext>
            </a:extLst>
          </p:cNvPr>
          <p:cNvSpPr>
            <a:spLocks noGrp="1"/>
          </p:cNvSpPr>
          <p:nvPr>
            <p:ph type="sldNum" sz="quarter" idx="12"/>
          </p:nvPr>
        </p:nvSpPr>
        <p:spPr>
          <a:xfrm>
            <a:off x="9948863" y="6507212"/>
            <a:ext cx="1692274" cy="153888"/>
          </a:xfrm>
        </p:spPr>
        <p:txBody>
          <a:bodyPr wrap="square" rtlCol="0" anchor="ctr">
            <a:normAutofit fontScale="32500" lnSpcReduction="20000"/>
          </a:bodyPr>
          <a:lstStyle/>
          <a:p>
            <a:pPr rtl="0">
              <a:spcAft>
                <a:spcPts val="600"/>
              </a:spcAft>
            </a:pPr>
            <a:fld id="{DBA1B0FB-D917-4C8C-928F-313BD683BF39}" type="slidenum">
              <a:rPr lang="nl-NL" smtClean="0"/>
              <a:pPr rtl="0">
                <a:spcAft>
                  <a:spcPts val="600"/>
                </a:spcAft>
              </a:pPr>
              <a:t>20</a:t>
            </a:fld>
            <a:endParaRPr lang="nl-NL"/>
          </a:p>
        </p:txBody>
      </p:sp>
      <p:pic>
        <p:nvPicPr>
          <p:cNvPr id="2050" name="Picture 2">
            <a:extLst>
              <a:ext uri="{FF2B5EF4-FFF2-40B4-BE49-F238E27FC236}">
                <a16:creationId xmlns:a16="http://schemas.microsoft.com/office/drawing/2014/main" id="{07CFCAB7-90F4-F9F9-3A85-DFC1A0A863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42000" y="0"/>
            <a:ext cx="6350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69552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EAD79B-D15F-38A6-EEB6-3488DBEF608D}"/>
            </a:ext>
          </a:extLst>
        </p:cNvPr>
        <p:cNvGrpSpPr/>
        <p:nvPr/>
      </p:nvGrpSpPr>
      <p:grpSpPr>
        <a:xfrm>
          <a:off x="0" y="0"/>
          <a:ext cx="0" cy="0"/>
          <a:chOff x="0" y="0"/>
          <a:chExt cx="0" cy="0"/>
        </a:xfrm>
      </p:grpSpPr>
      <p:sp>
        <p:nvSpPr>
          <p:cNvPr id="15" name="Titel 14">
            <a:extLst>
              <a:ext uri="{FF2B5EF4-FFF2-40B4-BE49-F238E27FC236}">
                <a16:creationId xmlns:a16="http://schemas.microsoft.com/office/drawing/2014/main" id="{22403921-16DC-3ADA-B35B-9D16294C9E79}"/>
              </a:ext>
            </a:extLst>
          </p:cNvPr>
          <p:cNvSpPr>
            <a:spLocks noGrp="1"/>
          </p:cNvSpPr>
          <p:nvPr>
            <p:ph type="title"/>
          </p:nvPr>
        </p:nvSpPr>
        <p:spPr>
          <a:xfrm>
            <a:off x="481850" y="367820"/>
            <a:ext cx="5230793" cy="1046911"/>
          </a:xfrm>
        </p:spPr>
        <p:txBody>
          <a:bodyPr vert="horz" wrap="square" lIns="0" tIns="0" rIns="0" bIns="0" rtlCol="0" anchor="t" anchorCtr="0">
            <a:normAutofit fontScale="90000"/>
          </a:bodyPr>
          <a:lstStyle/>
          <a:p>
            <a:pPr rtl="0"/>
            <a:r>
              <a:rPr lang="en-US" sz="4100" kern="1200" dirty="0"/>
              <a:t>Deep Learning</a:t>
            </a:r>
            <a:br>
              <a:rPr lang="en-US" sz="4100" kern="1200" dirty="0"/>
            </a:br>
            <a:r>
              <a:rPr lang="en-US" sz="4100" dirty="0"/>
              <a:t>Why ‘deep’ learning?</a:t>
            </a:r>
            <a:endParaRPr lang="en-US" sz="4100" kern="1200" dirty="0"/>
          </a:p>
        </p:txBody>
      </p:sp>
      <p:sp>
        <p:nvSpPr>
          <p:cNvPr id="12" name="Tijdelijke aanduiding voor datum 1">
            <a:extLst>
              <a:ext uri="{FF2B5EF4-FFF2-40B4-BE49-F238E27FC236}">
                <a16:creationId xmlns:a16="http://schemas.microsoft.com/office/drawing/2014/main" id="{E114E3EB-99BE-CBF5-96BA-DDBF364C6A16}"/>
              </a:ext>
            </a:extLst>
          </p:cNvPr>
          <p:cNvSpPr>
            <a:spLocks noGrp="1"/>
          </p:cNvSpPr>
          <p:nvPr>
            <p:ph type="dt" sz="half" idx="10"/>
          </p:nvPr>
        </p:nvSpPr>
        <p:spPr>
          <a:xfrm>
            <a:off x="550863" y="6507212"/>
            <a:ext cx="2628900" cy="153888"/>
          </a:xfrm>
        </p:spPr>
        <p:txBody>
          <a:bodyPr wrap="square" rtlCol="0" anchor="ctr">
            <a:normAutofit fontScale="32500" lnSpcReduction="20000"/>
          </a:bodyPr>
          <a:lstStyle/>
          <a:p>
            <a:pPr rtl="0">
              <a:spcAft>
                <a:spcPts val="600"/>
              </a:spcAft>
            </a:pPr>
            <a:r>
              <a:rPr lang="nl-NL" dirty="0"/>
              <a:t>vrijdag 8 december 2023</a:t>
            </a:r>
            <a:endParaRPr lang="nl-NL"/>
          </a:p>
        </p:txBody>
      </p:sp>
      <p:sp>
        <p:nvSpPr>
          <p:cNvPr id="4" name="Tijdelijke aanduiding voor dianummer 3">
            <a:extLst>
              <a:ext uri="{FF2B5EF4-FFF2-40B4-BE49-F238E27FC236}">
                <a16:creationId xmlns:a16="http://schemas.microsoft.com/office/drawing/2014/main" id="{B5CF99FF-D0EE-D7EB-1D5D-392A4DD3BE9A}"/>
              </a:ext>
            </a:extLst>
          </p:cNvPr>
          <p:cNvSpPr>
            <a:spLocks noGrp="1"/>
          </p:cNvSpPr>
          <p:nvPr>
            <p:ph type="sldNum" sz="quarter" idx="12"/>
          </p:nvPr>
        </p:nvSpPr>
        <p:spPr>
          <a:xfrm>
            <a:off x="9948863" y="6507212"/>
            <a:ext cx="1692274" cy="153888"/>
          </a:xfrm>
        </p:spPr>
        <p:txBody>
          <a:bodyPr wrap="square" rtlCol="0" anchor="ctr">
            <a:normAutofit fontScale="32500" lnSpcReduction="20000"/>
          </a:bodyPr>
          <a:lstStyle/>
          <a:p>
            <a:pPr rtl="0">
              <a:spcAft>
                <a:spcPts val="600"/>
              </a:spcAft>
            </a:pPr>
            <a:fld id="{DBA1B0FB-D917-4C8C-928F-313BD683BF39}" type="slidenum">
              <a:rPr lang="nl-NL" smtClean="0"/>
              <a:pPr rtl="0">
                <a:spcAft>
                  <a:spcPts val="600"/>
                </a:spcAft>
              </a:pPr>
              <a:t>21</a:t>
            </a:fld>
            <a:endParaRPr lang="nl-NL"/>
          </a:p>
        </p:txBody>
      </p:sp>
      <p:pic>
        <p:nvPicPr>
          <p:cNvPr id="2050" name="Picture 2">
            <a:extLst>
              <a:ext uri="{FF2B5EF4-FFF2-40B4-BE49-F238E27FC236}">
                <a16:creationId xmlns:a16="http://schemas.microsoft.com/office/drawing/2014/main" id="{7EBA3538-B585-DA7A-C4E7-4770607A76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11" y="1538453"/>
            <a:ext cx="12182573" cy="131571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57445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AABFE4-C2E4-7D14-BAD8-C3BEC8D609A8}"/>
              </a:ext>
            </a:extLst>
          </p:cNvPr>
          <p:cNvSpPr>
            <a:spLocks noGrp="1"/>
          </p:cNvSpPr>
          <p:nvPr>
            <p:ph type="title"/>
          </p:nvPr>
        </p:nvSpPr>
        <p:spPr>
          <a:xfrm>
            <a:off x="307258" y="-217436"/>
            <a:ext cx="10515600" cy="1325563"/>
          </a:xfrm>
        </p:spPr>
        <p:txBody>
          <a:bodyPr/>
          <a:lstStyle/>
          <a:p>
            <a:r>
              <a:rPr lang="nl-NL" dirty="0" err="1"/>
              <a:t>Loss</a:t>
            </a:r>
            <a:r>
              <a:rPr lang="nl-NL" dirty="0"/>
              <a:t> </a:t>
            </a:r>
            <a:r>
              <a:rPr lang="nl-NL" dirty="0" err="1"/>
              <a:t>function</a:t>
            </a:r>
            <a:r>
              <a:rPr lang="nl-NL" dirty="0"/>
              <a:t>(s)</a:t>
            </a:r>
          </a:p>
        </p:txBody>
      </p:sp>
      <p:sp>
        <p:nvSpPr>
          <p:cNvPr id="3" name="Content Placeholder 2">
            <a:extLst>
              <a:ext uri="{FF2B5EF4-FFF2-40B4-BE49-F238E27FC236}">
                <a16:creationId xmlns:a16="http://schemas.microsoft.com/office/drawing/2014/main" id="{CC4B359F-2DD1-EA89-FDB1-3C814AFD0AE5}"/>
              </a:ext>
            </a:extLst>
          </p:cNvPr>
          <p:cNvSpPr>
            <a:spLocks noGrp="1"/>
          </p:cNvSpPr>
          <p:nvPr>
            <p:ph idx="1"/>
          </p:nvPr>
        </p:nvSpPr>
        <p:spPr>
          <a:xfrm>
            <a:off x="307258" y="1243064"/>
            <a:ext cx="10515600" cy="2185936"/>
          </a:xfrm>
        </p:spPr>
        <p:txBody>
          <a:bodyPr>
            <a:normAutofit/>
          </a:bodyPr>
          <a:lstStyle/>
          <a:p>
            <a:pPr marL="0" indent="0">
              <a:buNone/>
            </a:pPr>
            <a:r>
              <a:rPr lang="nl-NL" dirty="0"/>
              <a:t>“</a:t>
            </a:r>
            <a:r>
              <a:rPr lang="en-GB" dirty="0"/>
              <a:t>A </a:t>
            </a:r>
            <a:r>
              <a:rPr lang="en-GB" dirty="0">
                <a:hlinkClick r:id="rId3"/>
              </a:rPr>
              <a:t>loss function</a:t>
            </a:r>
            <a:r>
              <a:rPr lang="en-GB" dirty="0"/>
              <a:t> is a method of evaluating how well your </a:t>
            </a:r>
            <a:r>
              <a:rPr lang="en-GB" dirty="0">
                <a:hlinkClick r:id="rId4"/>
              </a:rPr>
              <a:t>machine learning</a:t>
            </a:r>
            <a:r>
              <a:rPr lang="en-GB" dirty="0"/>
              <a:t> algorithm models your featured </a:t>
            </a:r>
            <a:r>
              <a:rPr lang="en-GB" dirty="0">
                <a:hlinkClick r:id="rId5"/>
              </a:rPr>
              <a:t>data set</a:t>
            </a:r>
            <a:r>
              <a:rPr lang="en-GB" dirty="0"/>
              <a:t>. In other words, loss functions are a measurement of how good your </a:t>
            </a:r>
            <a:r>
              <a:rPr lang="en-GB" dirty="0">
                <a:hlinkClick r:id="rId6"/>
              </a:rPr>
              <a:t>model</a:t>
            </a:r>
            <a:r>
              <a:rPr lang="en-GB" dirty="0"/>
              <a:t> is at predicting outcomes. ”</a:t>
            </a:r>
          </a:p>
          <a:p>
            <a:pPr marL="0" indent="0">
              <a:buNone/>
            </a:pPr>
            <a:endParaRPr lang="en-GB" b="1" dirty="0"/>
          </a:p>
          <a:p>
            <a:pPr marL="0" indent="0">
              <a:buNone/>
            </a:pPr>
            <a:endParaRPr lang="en-GB" dirty="0"/>
          </a:p>
          <a:p>
            <a:pPr marL="0" indent="0">
              <a:buNone/>
            </a:pPr>
            <a:endParaRPr lang="nl-NL" dirty="0"/>
          </a:p>
        </p:txBody>
      </p:sp>
      <p:sp>
        <p:nvSpPr>
          <p:cNvPr id="9" name="Date Placeholder 8">
            <a:extLst>
              <a:ext uri="{FF2B5EF4-FFF2-40B4-BE49-F238E27FC236}">
                <a16:creationId xmlns:a16="http://schemas.microsoft.com/office/drawing/2014/main" id="{E2ABFEC5-B4C0-8BB0-472B-83DD17D75E06}"/>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26/27 Feb. 2025</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0" name="Footer Placeholder 9">
            <a:extLst>
              <a:ext uri="{FF2B5EF4-FFF2-40B4-BE49-F238E27FC236}">
                <a16:creationId xmlns:a16="http://schemas.microsoft.com/office/drawing/2014/main" id="{F689DA6B-DEAB-B47B-1DE7-ECFBD93CBF5E}"/>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AInTox</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1" name="Slide Number Placeholder 10">
            <a:extLst>
              <a:ext uri="{FF2B5EF4-FFF2-40B4-BE49-F238E27FC236}">
                <a16:creationId xmlns:a16="http://schemas.microsoft.com/office/drawing/2014/main" id="{4ADABED3-E64A-3587-237F-CFCB6DDE9B1E}"/>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CB093361-77B0-8DB1-231B-0ACC9AC75607}"/>
              </a:ext>
            </a:extLst>
          </p:cNvPr>
          <p:cNvSpPr txBox="1"/>
          <p:nvPr/>
        </p:nvSpPr>
        <p:spPr>
          <a:xfrm>
            <a:off x="757083" y="5942568"/>
            <a:ext cx="609600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7"/>
              </a:rPr>
              <a:t>https://builtin.com/machine-learning/common-loss-functions</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spTree>
    <p:extLst>
      <p:ext uri="{BB962C8B-B14F-4D97-AF65-F5344CB8AC3E}">
        <p14:creationId xmlns:p14="http://schemas.microsoft.com/office/powerpoint/2010/main" val="10369341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0A652-3D56-EB4B-B8AB-385DE618D50F}"/>
              </a:ext>
            </a:extLst>
          </p:cNvPr>
          <p:cNvSpPr>
            <a:spLocks noGrp="1"/>
          </p:cNvSpPr>
          <p:nvPr>
            <p:ph type="title"/>
          </p:nvPr>
        </p:nvSpPr>
        <p:spPr>
          <a:xfrm>
            <a:off x="255638" y="-185482"/>
            <a:ext cx="10515600" cy="1325563"/>
          </a:xfrm>
        </p:spPr>
        <p:txBody>
          <a:bodyPr/>
          <a:lstStyle/>
          <a:p>
            <a:r>
              <a:rPr lang="nl-NL" dirty="0"/>
              <a:t>A </a:t>
            </a:r>
            <a:r>
              <a:rPr lang="nl-NL" dirty="0" err="1"/>
              <a:t>simple</a:t>
            </a:r>
            <a:r>
              <a:rPr lang="nl-NL" dirty="0"/>
              <a:t> </a:t>
            </a:r>
            <a:r>
              <a:rPr lang="nl-NL" dirty="0" err="1"/>
              <a:t>binary</a:t>
            </a:r>
            <a:r>
              <a:rPr lang="nl-NL" dirty="0"/>
              <a:t> </a:t>
            </a:r>
            <a:r>
              <a:rPr lang="nl-NL" dirty="0" err="1"/>
              <a:t>prediction</a:t>
            </a:r>
            <a:r>
              <a:rPr lang="nl-NL" dirty="0"/>
              <a:t> model</a:t>
            </a:r>
          </a:p>
        </p:txBody>
      </p:sp>
      <p:sp>
        <p:nvSpPr>
          <p:cNvPr id="13" name="Date Placeholder 12">
            <a:extLst>
              <a:ext uri="{FF2B5EF4-FFF2-40B4-BE49-F238E27FC236}">
                <a16:creationId xmlns:a16="http://schemas.microsoft.com/office/drawing/2014/main" id="{3B26643C-0B1C-D2B8-41BD-4F76C6F17322}"/>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26/27 Feb. 2025</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4" name="Footer Placeholder 13">
            <a:extLst>
              <a:ext uri="{FF2B5EF4-FFF2-40B4-BE49-F238E27FC236}">
                <a16:creationId xmlns:a16="http://schemas.microsoft.com/office/drawing/2014/main" id="{8C349610-0602-F572-84D6-BB4D4D7B5D8F}"/>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AInTox</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5" name="Slide Number Placeholder 14">
            <a:extLst>
              <a:ext uri="{FF2B5EF4-FFF2-40B4-BE49-F238E27FC236}">
                <a16:creationId xmlns:a16="http://schemas.microsoft.com/office/drawing/2014/main" id="{4ECDB7B2-6CDA-B23C-B1CD-85B92E08085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6A5913AE-34F9-D276-2BE0-102AC216DD01}"/>
              </a:ext>
            </a:extLst>
          </p:cNvPr>
          <p:cNvSpPr txBox="1"/>
          <p:nvPr/>
        </p:nvSpPr>
        <p:spPr>
          <a:xfrm>
            <a:off x="297425" y="5731088"/>
            <a:ext cx="6096000"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2"/>
              </a:rPr>
              <a:t>https://towardsdatascience.com/understanding-binary-cross-entropy-log-loss-a-visual-explanation-a3ac6025181a</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pic>
        <p:nvPicPr>
          <p:cNvPr id="16386" name="Picture 2">
            <a:extLst>
              <a:ext uri="{FF2B5EF4-FFF2-40B4-BE49-F238E27FC236}">
                <a16:creationId xmlns:a16="http://schemas.microsoft.com/office/drawing/2014/main" id="{FF3EB61F-E9C0-7E77-5EC8-C5876E328A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4257" y="1126912"/>
            <a:ext cx="7937500" cy="1409700"/>
          </a:xfrm>
          <a:prstGeom prst="rect">
            <a:avLst/>
          </a:prstGeom>
          <a:noFill/>
          <a:extLst>
            <a:ext uri="{909E8E84-426E-40DD-AFC4-6F175D3DCCD1}">
              <a14:hiddenFill xmlns:a14="http://schemas.microsoft.com/office/drawing/2010/main">
                <a:solidFill>
                  <a:srgbClr val="FFFFFF"/>
                </a:solidFill>
              </a14:hiddenFill>
            </a:ext>
          </a:extLst>
        </p:spPr>
      </p:pic>
      <p:pic>
        <p:nvPicPr>
          <p:cNvPr id="16388" name="Picture 4">
            <a:extLst>
              <a:ext uri="{FF2B5EF4-FFF2-40B4-BE49-F238E27FC236}">
                <a16:creationId xmlns:a16="http://schemas.microsoft.com/office/drawing/2014/main" id="{38534C1F-A789-705C-B13C-E5D1C42E668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4257" y="2817516"/>
            <a:ext cx="8166100" cy="139700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50247691-EC81-83BC-6989-0830828DA909}"/>
              </a:ext>
            </a:extLst>
          </p:cNvPr>
          <p:cNvSpPr txBox="1"/>
          <p:nvPr/>
        </p:nvSpPr>
        <p:spPr>
          <a:xfrm>
            <a:off x="8710357" y="1660537"/>
            <a:ext cx="3184218" cy="424731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So, our classification problem is quite straightforward: given our </a:t>
            </a: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feature</a:t>
            </a:r>
            <a:r>
              <a:rPr kumimoji="0" lang="en-GB" sz="1800" b="1" i="1" u="none" strike="noStrike" kern="1200" cap="none" spc="0" normalizeH="0" baseline="0" noProof="0" dirty="0">
                <a:ln>
                  <a:noFill/>
                </a:ln>
                <a:solidFill>
                  <a:prstClr val="black"/>
                </a:solidFill>
                <a:effectLst/>
                <a:uLnTx/>
                <a:uFillTx/>
                <a:latin typeface="Calibri" panose="020F0502020204030204"/>
                <a:ea typeface="+mn-ea"/>
                <a:cs typeface="+mn-cs"/>
              </a:rPr>
              <a:t> x</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we need to predict its </a:t>
            </a: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label</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red</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or </a:t>
            </a: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green</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Since this is a </a:t>
            </a: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binary classification</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we can also pose this problem as: “</a:t>
            </a: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is the point green</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or, even better, “</a:t>
            </a: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what is the probability of the point being green</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Ideally, </a:t>
            </a: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green points</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would have a probability of </a:t>
            </a: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1.0 </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(of being green), while </a:t>
            </a: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red points</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would have a probability of </a:t>
            </a: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0.0 </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(of being green).</a:t>
            </a:r>
          </a:p>
        </p:txBody>
      </p:sp>
      <p:sp>
        <p:nvSpPr>
          <p:cNvPr id="12" name="TextBox 11">
            <a:extLst>
              <a:ext uri="{FF2B5EF4-FFF2-40B4-BE49-F238E27FC236}">
                <a16:creationId xmlns:a16="http://schemas.microsoft.com/office/drawing/2014/main" id="{8797FB15-3574-5466-1D52-5AB409E5563C}"/>
              </a:ext>
            </a:extLst>
          </p:cNvPr>
          <p:cNvSpPr txBox="1"/>
          <p:nvPr/>
        </p:nvSpPr>
        <p:spPr>
          <a:xfrm>
            <a:off x="8685231" y="665247"/>
            <a:ext cx="1677254" cy="92333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label y=1, green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label y=0, red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1 feature vector</a:t>
            </a:r>
          </a:p>
        </p:txBody>
      </p:sp>
    </p:spTree>
    <p:extLst>
      <p:ext uri="{BB962C8B-B14F-4D97-AF65-F5344CB8AC3E}">
        <p14:creationId xmlns:p14="http://schemas.microsoft.com/office/powerpoint/2010/main" val="31130583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CE57D-23B9-33C0-5D43-08422F6C0D8A}"/>
              </a:ext>
            </a:extLst>
          </p:cNvPr>
          <p:cNvSpPr>
            <a:spLocks noGrp="1"/>
          </p:cNvSpPr>
          <p:nvPr>
            <p:ph type="title"/>
          </p:nvPr>
        </p:nvSpPr>
        <p:spPr>
          <a:xfrm>
            <a:off x="185593" y="-175915"/>
            <a:ext cx="10515600" cy="1325563"/>
          </a:xfrm>
        </p:spPr>
        <p:txBody>
          <a:bodyPr/>
          <a:lstStyle/>
          <a:p>
            <a:r>
              <a:rPr lang="nl-NL" dirty="0" err="1"/>
              <a:t>Binary</a:t>
            </a:r>
            <a:r>
              <a:rPr lang="nl-NL" dirty="0"/>
              <a:t> Cross </a:t>
            </a:r>
            <a:r>
              <a:rPr lang="nl-NL" dirty="0" err="1"/>
              <a:t>Entropy</a:t>
            </a:r>
            <a:r>
              <a:rPr lang="nl-NL" dirty="0"/>
              <a:t> </a:t>
            </a:r>
            <a:r>
              <a:rPr lang="nl-NL" dirty="0" err="1"/>
              <a:t>function</a:t>
            </a:r>
            <a:r>
              <a:rPr lang="nl-NL" dirty="0"/>
              <a:t> </a:t>
            </a:r>
          </a:p>
        </p:txBody>
      </p:sp>
      <p:sp>
        <p:nvSpPr>
          <p:cNvPr id="3" name="Content Placeholder 2">
            <a:extLst>
              <a:ext uri="{FF2B5EF4-FFF2-40B4-BE49-F238E27FC236}">
                <a16:creationId xmlns:a16="http://schemas.microsoft.com/office/drawing/2014/main" id="{6DD6A9BE-A5E5-0B76-610E-F020F42F1EB5}"/>
              </a:ext>
            </a:extLst>
          </p:cNvPr>
          <p:cNvSpPr>
            <a:spLocks noGrp="1"/>
          </p:cNvSpPr>
          <p:nvPr>
            <p:ph idx="1"/>
          </p:nvPr>
        </p:nvSpPr>
        <p:spPr>
          <a:xfrm>
            <a:off x="424025" y="1286233"/>
            <a:ext cx="4284407" cy="3826541"/>
          </a:xfrm>
        </p:spPr>
        <p:txBody>
          <a:bodyPr>
            <a:normAutofit/>
          </a:bodyPr>
          <a:lstStyle/>
          <a:p>
            <a:r>
              <a:rPr lang="en-GB" sz="1800" dirty="0"/>
              <a:t>If we </a:t>
            </a:r>
            <a:r>
              <a:rPr lang="en-GB" sz="1800" b="1" dirty="0"/>
              <a:t>fit a model</a:t>
            </a:r>
            <a:r>
              <a:rPr lang="en-GB" sz="1800" dirty="0"/>
              <a:t> to perform this classification, it will </a:t>
            </a:r>
            <a:r>
              <a:rPr lang="en-GB" sz="1800" b="1" dirty="0"/>
              <a:t>predict a probability of being green</a:t>
            </a:r>
            <a:r>
              <a:rPr lang="en-GB" sz="1800" dirty="0"/>
              <a:t> to each one of our points. Given what we know about the </a:t>
            </a:r>
            <a:r>
              <a:rPr lang="en-GB" sz="1800" dirty="0" err="1"/>
              <a:t>color</a:t>
            </a:r>
            <a:r>
              <a:rPr lang="en-GB" sz="1800" dirty="0"/>
              <a:t> of the points, how can we </a:t>
            </a:r>
            <a:r>
              <a:rPr lang="en-GB" sz="1800" b="1" dirty="0"/>
              <a:t>evaluate</a:t>
            </a:r>
            <a:r>
              <a:rPr lang="en-GB" sz="1800" dirty="0"/>
              <a:t> how good (or bad) are the predicted probabilities? This is the whole purpose of the </a:t>
            </a:r>
            <a:r>
              <a:rPr lang="en-GB" sz="1800" b="1" dirty="0"/>
              <a:t>loss function</a:t>
            </a:r>
            <a:r>
              <a:rPr lang="en-GB" sz="1800" dirty="0"/>
              <a:t>! It should return </a:t>
            </a:r>
            <a:r>
              <a:rPr lang="en-GB" sz="1800" b="1" dirty="0"/>
              <a:t>high values</a:t>
            </a:r>
            <a:r>
              <a:rPr lang="en-GB" sz="1800" dirty="0"/>
              <a:t> for </a:t>
            </a:r>
            <a:r>
              <a:rPr lang="en-GB" sz="1800" b="1" dirty="0"/>
              <a:t>bad predictions</a:t>
            </a:r>
            <a:r>
              <a:rPr lang="en-GB" sz="1800" dirty="0"/>
              <a:t> and </a:t>
            </a:r>
            <a:r>
              <a:rPr lang="en-GB" sz="1800" b="1" dirty="0"/>
              <a:t>low values </a:t>
            </a:r>
            <a:r>
              <a:rPr lang="en-GB" sz="1800" dirty="0"/>
              <a:t>for </a:t>
            </a:r>
            <a:r>
              <a:rPr lang="en-GB" sz="1800" b="1" dirty="0"/>
              <a:t>good predictions</a:t>
            </a:r>
            <a:r>
              <a:rPr lang="en-GB" sz="1800" dirty="0"/>
              <a:t>.</a:t>
            </a:r>
          </a:p>
          <a:p>
            <a:r>
              <a:rPr lang="en-GB" sz="1800" dirty="0"/>
              <a:t>For a </a:t>
            </a:r>
            <a:r>
              <a:rPr lang="en-GB" sz="1800" b="1" dirty="0"/>
              <a:t>binary classification</a:t>
            </a:r>
            <a:r>
              <a:rPr lang="en-GB" sz="1800" dirty="0"/>
              <a:t> like our example, the </a:t>
            </a:r>
            <a:r>
              <a:rPr lang="en-GB" sz="1800" b="1" dirty="0"/>
              <a:t>typical loss function</a:t>
            </a:r>
            <a:r>
              <a:rPr lang="en-GB" sz="1800" dirty="0"/>
              <a:t> is the </a:t>
            </a:r>
            <a:r>
              <a:rPr lang="en-GB" sz="1800" b="1" dirty="0"/>
              <a:t>binary cross-entropy</a:t>
            </a:r>
            <a:r>
              <a:rPr lang="en-GB" sz="1800" dirty="0"/>
              <a:t> / </a:t>
            </a:r>
            <a:r>
              <a:rPr lang="en-GB" sz="1800" b="1" dirty="0"/>
              <a:t>log loss</a:t>
            </a:r>
            <a:r>
              <a:rPr lang="en-GB" sz="1800" dirty="0"/>
              <a:t>.</a:t>
            </a:r>
          </a:p>
        </p:txBody>
      </p:sp>
      <p:sp>
        <p:nvSpPr>
          <p:cNvPr id="10" name="Date Placeholder 9">
            <a:extLst>
              <a:ext uri="{FF2B5EF4-FFF2-40B4-BE49-F238E27FC236}">
                <a16:creationId xmlns:a16="http://schemas.microsoft.com/office/drawing/2014/main" id="{57E64FB4-C8E0-EBBE-9A88-258470D3C9BE}"/>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26/27 Feb. 2025</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1" name="Footer Placeholder 10">
            <a:extLst>
              <a:ext uri="{FF2B5EF4-FFF2-40B4-BE49-F238E27FC236}">
                <a16:creationId xmlns:a16="http://schemas.microsoft.com/office/drawing/2014/main" id="{F03FC2C1-32A3-0BAC-B1DC-4C2CDA540BA5}"/>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AInTox</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2" name="Slide Number Placeholder 11">
            <a:extLst>
              <a:ext uri="{FF2B5EF4-FFF2-40B4-BE49-F238E27FC236}">
                <a16:creationId xmlns:a16="http://schemas.microsoft.com/office/drawing/2014/main" id="{C94B9F83-B26E-5206-ED00-175CDFF2677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7" name="Picture 2">
            <a:extLst>
              <a:ext uri="{FF2B5EF4-FFF2-40B4-BE49-F238E27FC236}">
                <a16:creationId xmlns:a16="http://schemas.microsoft.com/office/drawing/2014/main" id="{A1A44675-E254-8F22-4EB0-5F766205F21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14784" y="1858299"/>
            <a:ext cx="6820339" cy="983224"/>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2D1438CE-B706-864F-D5F4-3168B97739BB}"/>
              </a:ext>
            </a:extLst>
          </p:cNvPr>
          <p:cNvSpPr txBox="1"/>
          <p:nvPr/>
        </p:nvSpPr>
        <p:spPr>
          <a:xfrm>
            <a:off x="5701758" y="3429000"/>
            <a:ext cx="5817683" cy="92333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1" u="none" strike="noStrike" kern="1200" cap="none" spc="0" normalizeH="0" baseline="0" noProof="0" dirty="0" err="1">
                <a:ln>
                  <a:noFill/>
                </a:ln>
                <a:solidFill>
                  <a:prstClr val="black"/>
                </a:solidFill>
                <a:effectLst/>
                <a:uLnTx/>
                <a:uFillTx/>
                <a:latin typeface="Calibri" panose="020F0502020204030204"/>
                <a:ea typeface="+mn-ea"/>
                <a:cs typeface="+mn-cs"/>
              </a:rPr>
              <a:t>yi</a:t>
            </a:r>
            <a:r>
              <a:rPr kumimoji="0" lang="nl-NL" sz="1800" b="0" i="1" u="none" strike="noStrike" kern="1200" cap="none" spc="0" normalizeH="0" baseline="0" noProof="0" dirty="0">
                <a:ln>
                  <a:noFill/>
                </a:ln>
                <a:solidFill>
                  <a:prstClr val="black"/>
                </a:solidFill>
                <a:effectLst/>
                <a:uLnTx/>
                <a:uFillTx/>
                <a:latin typeface="Calibri" panose="020F0502020204030204"/>
                <a:ea typeface="+mn-ea"/>
                <a:cs typeface="+mn-cs"/>
              </a:rPr>
              <a:t>: 	label (green, y = 1; red, y =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1" u="none" strike="noStrike" kern="1200" cap="none" spc="0" normalizeH="0" baseline="0" noProof="0" dirty="0">
                <a:ln>
                  <a:noFill/>
                </a:ln>
                <a:solidFill>
                  <a:prstClr val="black"/>
                </a:solidFill>
                <a:effectLst/>
                <a:uLnTx/>
                <a:uFillTx/>
                <a:latin typeface="Calibri" panose="020F0502020204030204"/>
                <a:ea typeface="+mn-ea"/>
                <a:cs typeface="+mn-cs"/>
              </a:rPr>
              <a:t>p(</a:t>
            </a:r>
            <a:r>
              <a:rPr kumimoji="0" lang="nl-NL" sz="1800" b="0" i="1" u="none" strike="noStrike" kern="1200" cap="none" spc="0" normalizeH="0" baseline="0" noProof="0" dirty="0" err="1">
                <a:ln>
                  <a:noFill/>
                </a:ln>
                <a:solidFill>
                  <a:prstClr val="black"/>
                </a:solidFill>
                <a:effectLst/>
                <a:uLnTx/>
                <a:uFillTx/>
                <a:latin typeface="Calibri" panose="020F0502020204030204"/>
                <a:ea typeface="+mn-ea"/>
                <a:cs typeface="+mn-cs"/>
              </a:rPr>
              <a:t>yi</a:t>
            </a:r>
            <a:r>
              <a:rPr kumimoji="0" lang="nl-NL" sz="1800" b="0" i="1"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nl-NL" sz="1800" b="0" i="1" u="none" strike="noStrike" kern="1200" cap="none" spc="0" normalizeH="0" baseline="0" noProof="0" dirty="0" err="1">
                <a:ln>
                  <a:noFill/>
                </a:ln>
                <a:solidFill>
                  <a:prstClr val="black"/>
                </a:solidFill>
                <a:effectLst/>
                <a:uLnTx/>
                <a:uFillTx/>
                <a:latin typeface="Calibri" panose="020F0502020204030204"/>
                <a:ea typeface="+mn-ea"/>
                <a:cs typeface="+mn-cs"/>
              </a:rPr>
              <a:t>the</a:t>
            </a:r>
            <a:r>
              <a:rPr kumimoji="0" lang="nl-NL" sz="1800" b="0" i="1"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nl-NL" sz="1800" b="0" i="1" u="none" strike="noStrike" kern="1200" cap="none" spc="0" normalizeH="0" baseline="0" noProof="0" dirty="0" err="1">
                <a:ln>
                  <a:noFill/>
                </a:ln>
                <a:solidFill>
                  <a:prstClr val="black"/>
                </a:solidFill>
                <a:effectLst/>
                <a:uLnTx/>
                <a:uFillTx/>
                <a:latin typeface="Calibri" panose="020F0502020204030204"/>
                <a:ea typeface="+mn-ea"/>
                <a:cs typeface="+mn-cs"/>
              </a:rPr>
              <a:t>predicted</a:t>
            </a:r>
            <a:r>
              <a:rPr kumimoji="0" lang="nl-NL" sz="1800" b="0" i="1"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nl-NL" sz="1800" b="0" i="1" u="none" strike="noStrike" kern="1200" cap="none" spc="0" normalizeH="0" baseline="0" noProof="0" dirty="0" err="1">
                <a:ln>
                  <a:noFill/>
                </a:ln>
                <a:solidFill>
                  <a:prstClr val="black"/>
                </a:solidFill>
                <a:effectLst/>
                <a:uLnTx/>
                <a:uFillTx/>
                <a:latin typeface="Calibri" panose="020F0502020204030204"/>
                <a:ea typeface="+mn-ea"/>
                <a:cs typeface="+mn-cs"/>
              </a:rPr>
              <a:t>probability</a:t>
            </a:r>
            <a:r>
              <a:rPr kumimoji="0" lang="nl-NL" sz="1800" b="0" i="1" u="none" strike="noStrike" kern="1200" cap="none" spc="0" normalizeH="0" baseline="0" noProof="0" dirty="0">
                <a:ln>
                  <a:noFill/>
                </a:ln>
                <a:solidFill>
                  <a:prstClr val="black"/>
                </a:solidFill>
                <a:effectLst/>
                <a:uLnTx/>
                <a:uFillTx/>
                <a:latin typeface="Calibri" panose="020F0502020204030204"/>
                <a:ea typeface="+mn-ea"/>
                <a:cs typeface="+mn-cs"/>
              </a:rPr>
              <a:t> of </a:t>
            </a:r>
            <a:r>
              <a:rPr kumimoji="0" lang="nl-NL" sz="1800" b="0" i="1" u="none" strike="noStrike" kern="1200" cap="none" spc="0" normalizeH="0" baseline="0" noProof="0" dirty="0" err="1">
                <a:ln>
                  <a:noFill/>
                </a:ln>
                <a:solidFill>
                  <a:prstClr val="black"/>
                </a:solidFill>
                <a:effectLst/>
                <a:uLnTx/>
                <a:uFillTx/>
                <a:latin typeface="Calibri" panose="020F0502020204030204"/>
                <a:ea typeface="+mn-ea"/>
                <a:cs typeface="+mn-cs"/>
              </a:rPr>
              <a:t>the</a:t>
            </a:r>
            <a:r>
              <a:rPr kumimoji="0" lang="nl-NL" sz="1800" b="0" i="1" u="none" strike="noStrike" kern="1200" cap="none" spc="0" normalizeH="0" baseline="0" noProof="0" dirty="0">
                <a:ln>
                  <a:noFill/>
                </a:ln>
                <a:solidFill>
                  <a:prstClr val="black"/>
                </a:solidFill>
                <a:effectLst/>
                <a:uLnTx/>
                <a:uFillTx/>
                <a:latin typeface="Calibri" panose="020F0502020204030204"/>
                <a:ea typeface="+mn-ea"/>
                <a:cs typeface="+mn-cs"/>
              </a:rPr>
              <a:t> point </a:t>
            </a:r>
            <a:r>
              <a:rPr kumimoji="0" lang="nl-NL" sz="1800" b="0" i="1" u="none" strike="noStrike" kern="1200" cap="none" spc="0" normalizeH="0" baseline="0" noProof="0" dirty="0" err="1">
                <a:ln>
                  <a:noFill/>
                </a:ln>
                <a:solidFill>
                  <a:prstClr val="black"/>
                </a:solidFill>
                <a:effectLst/>
                <a:uLnTx/>
                <a:uFillTx/>
                <a:latin typeface="Calibri" panose="020F0502020204030204"/>
                <a:ea typeface="+mn-ea"/>
                <a:cs typeface="+mn-cs"/>
              </a:rPr>
              <a:t>being</a:t>
            </a:r>
            <a:r>
              <a:rPr kumimoji="0" lang="nl-NL" sz="1800" b="0" i="1" u="none" strike="noStrike" kern="1200" cap="none" spc="0" normalizeH="0" baseline="0" noProof="0" dirty="0">
                <a:ln>
                  <a:noFill/>
                </a:ln>
                <a:solidFill>
                  <a:prstClr val="black"/>
                </a:solidFill>
                <a:effectLst/>
                <a:uLnTx/>
                <a:uFillTx/>
                <a:latin typeface="Calibri" panose="020F0502020204030204"/>
                <a:ea typeface="+mn-ea"/>
                <a:cs typeface="+mn-cs"/>
              </a:rPr>
              <a:t> green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1"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nl-NL" sz="1800" b="0" i="1" u="none" strike="noStrike" kern="1200" cap="none" spc="0" normalizeH="0" baseline="0" noProof="0" dirty="0" err="1">
                <a:ln>
                  <a:noFill/>
                </a:ln>
                <a:solidFill>
                  <a:prstClr val="black"/>
                </a:solidFill>
                <a:effectLst/>
                <a:uLnTx/>
                <a:uFillTx/>
                <a:latin typeface="Calibri" panose="020F0502020204030204"/>
                <a:ea typeface="+mn-ea"/>
                <a:cs typeface="+mn-cs"/>
              </a:rPr>
              <a:t>for</a:t>
            </a:r>
            <a:r>
              <a:rPr kumimoji="0" lang="nl-NL" sz="1800" b="0" i="1"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nl-NL" sz="1800" b="0" i="1" u="none" strike="noStrike" kern="1200" cap="none" spc="0" normalizeH="0" baseline="0" noProof="0" dirty="0" err="1">
                <a:ln>
                  <a:noFill/>
                </a:ln>
                <a:solidFill>
                  <a:prstClr val="black"/>
                </a:solidFill>
                <a:effectLst/>
                <a:uLnTx/>
                <a:uFillTx/>
                <a:latin typeface="Calibri" panose="020F0502020204030204"/>
                <a:ea typeface="+mn-ea"/>
                <a:cs typeface="+mn-cs"/>
              </a:rPr>
              <a:t>all</a:t>
            </a:r>
            <a:r>
              <a:rPr kumimoji="0" lang="nl-NL" sz="1800" b="0" i="1" u="none" strike="noStrike" kern="1200" cap="none" spc="0" normalizeH="0" baseline="0" noProof="0" dirty="0">
                <a:ln>
                  <a:noFill/>
                </a:ln>
                <a:solidFill>
                  <a:prstClr val="black"/>
                </a:solidFill>
                <a:effectLst/>
                <a:uLnTx/>
                <a:uFillTx/>
                <a:latin typeface="Calibri" panose="020F0502020204030204"/>
                <a:ea typeface="+mn-ea"/>
                <a:cs typeface="+mn-cs"/>
              </a:rPr>
              <a:t> N points</a:t>
            </a:r>
          </a:p>
        </p:txBody>
      </p:sp>
      <p:sp>
        <p:nvSpPr>
          <p:cNvPr id="9" name="TextBox 8">
            <a:extLst>
              <a:ext uri="{FF2B5EF4-FFF2-40B4-BE49-F238E27FC236}">
                <a16:creationId xmlns:a16="http://schemas.microsoft.com/office/drawing/2014/main" id="{40A5A37E-9AEF-7154-8934-AAFD4A6FD91B}"/>
              </a:ext>
            </a:extLst>
          </p:cNvPr>
          <p:cNvSpPr txBox="1"/>
          <p:nvPr/>
        </p:nvSpPr>
        <p:spPr>
          <a:xfrm>
            <a:off x="424025" y="5710019"/>
            <a:ext cx="6096000"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https://towardsdatascience.com/understanding-binary-cross-entropy-log-loss-a-visual-explanation-a3ac6025181a</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spTree>
    <p:extLst>
      <p:ext uri="{BB962C8B-B14F-4D97-AF65-F5344CB8AC3E}">
        <p14:creationId xmlns:p14="http://schemas.microsoft.com/office/powerpoint/2010/main" val="40573715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7AE539-81E8-EEA9-0C3E-A000BA939788}"/>
              </a:ext>
            </a:extLst>
          </p:cNvPr>
          <p:cNvSpPr>
            <a:spLocks noGrp="1"/>
          </p:cNvSpPr>
          <p:nvPr>
            <p:ph type="title"/>
          </p:nvPr>
        </p:nvSpPr>
        <p:spPr>
          <a:xfrm>
            <a:off x="169607" y="-141287"/>
            <a:ext cx="10515600" cy="1325563"/>
          </a:xfrm>
        </p:spPr>
        <p:txBody>
          <a:bodyPr/>
          <a:lstStyle/>
          <a:p>
            <a:r>
              <a:rPr lang="nl-NL" dirty="0"/>
              <a:t>Split data in </a:t>
            </a:r>
            <a:r>
              <a:rPr lang="nl-NL" dirty="0" err="1"/>
              <a:t>positive</a:t>
            </a:r>
            <a:r>
              <a:rPr lang="nl-NL" dirty="0"/>
              <a:t> </a:t>
            </a:r>
            <a:r>
              <a:rPr lang="nl-NL" dirty="0" err="1"/>
              <a:t>and</a:t>
            </a:r>
            <a:r>
              <a:rPr lang="nl-NL" dirty="0"/>
              <a:t> </a:t>
            </a:r>
            <a:r>
              <a:rPr lang="nl-NL" dirty="0" err="1"/>
              <a:t>negative</a:t>
            </a:r>
            <a:r>
              <a:rPr lang="nl-NL" dirty="0"/>
              <a:t> samples</a:t>
            </a:r>
          </a:p>
        </p:txBody>
      </p:sp>
      <p:sp>
        <p:nvSpPr>
          <p:cNvPr id="10" name="Date Placeholder 9">
            <a:extLst>
              <a:ext uri="{FF2B5EF4-FFF2-40B4-BE49-F238E27FC236}">
                <a16:creationId xmlns:a16="http://schemas.microsoft.com/office/drawing/2014/main" id="{83F499C8-DDE2-0B69-4E9F-C9815401D6EE}"/>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26/27 Feb. 2025</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1" name="Footer Placeholder 10">
            <a:extLst>
              <a:ext uri="{FF2B5EF4-FFF2-40B4-BE49-F238E27FC236}">
                <a16:creationId xmlns:a16="http://schemas.microsoft.com/office/drawing/2014/main" id="{741B0740-EA03-3993-B48B-87F01EC58A5F}"/>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AInTox</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2" name="Slide Number Placeholder 11">
            <a:extLst>
              <a:ext uri="{FF2B5EF4-FFF2-40B4-BE49-F238E27FC236}">
                <a16:creationId xmlns:a16="http://schemas.microsoft.com/office/drawing/2014/main" id="{D8FDBF42-565D-0AFA-4F76-0824B519424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19458" name="Picture 2">
            <a:extLst>
              <a:ext uri="{FF2B5EF4-FFF2-40B4-BE49-F238E27FC236}">
                <a16:creationId xmlns:a16="http://schemas.microsoft.com/office/drawing/2014/main" id="{CC207AD7-37E3-7561-7A4C-3A6C4DCFED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21819" y="3429000"/>
            <a:ext cx="6188587" cy="223587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a:extLst>
              <a:ext uri="{FF2B5EF4-FFF2-40B4-BE49-F238E27FC236}">
                <a16:creationId xmlns:a16="http://schemas.microsoft.com/office/drawing/2014/main" id="{50A2FFBD-ECB2-A262-DEBF-7C6A15048D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4306" y="1690688"/>
            <a:ext cx="8166100" cy="1397000"/>
          </a:xfrm>
          <a:prstGeom prst="rect">
            <a:avLst/>
          </a:prstGeom>
          <a:noFill/>
          <a:extLst>
            <a:ext uri="{909E8E84-426E-40DD-AFC4-6F175D3DCCD1}">
              <a14:hiddenFill xmlns:a14="http://schemas.microsoft.com/office/drawing/2010/main">
                <a:solidFill>
                  <a:srgbClr val="FFFFFF"/>
                </a:solidFill>
              </a14:hiddenFill>
            </a:ext>
          </a:extLst>
        </p:spPr>
      </p:pic>
      <p:sp>
        <p:nvSpPr>
          <p:cNvPr id="8" name="Bent Arrow 7">
            <a:extLst>
              <a:ext uri="{FF2B5EF4-FFF2-40B4-BE49-F238E27FC236}">
                <a16:creationId xmlns:a16="http://schemas.microsoft.com/office/drawing/2014/main" id="{42FF611E-A296-3C1C-E879-A6D751CAD9DB}"/>
              </a:ext>
            </a:extLst>
          </p:cNvPr>
          <p:cNvSpPr/>
          <p:nvPr/>
        </p:nvSpPr>
        <p:spPr>
          <a:xfrm flipV="1">
            <a:off x="1689919" y="3311987"/>
            <a:ext cx="1039761" cy="916652"/>
          </a:xfrm>
          <a:prstGeom prst="ben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3D957DD7-6B6D-88F6-FDF8-9F98B9E751B1}"/>
              </a:ext>
            </a:extLst>
          </p:cNvPr>
          <p:cNvSpPr txBox="1"/>
          <p:nvPr/>
        </p:nvSpPr>
        <p:spPr>
          <a:xfrm>
            <a:off x="169607" y="5882855"/>
            <a:ext cx="6096000"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4"/>
              </a:rPr>
              <a:t>https://towardsdatascience.com/understanding-binary-cross-entropy-log-loss-a-visual-explanation-a3ac6025181a</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spTree>
    <p:extLst>
      <p:ext uri="{BB962C8B-B14F-4D97-AF65-F5344CB8AC3E}">
        <p14:creationId xmlns:p14="http://schemas.microsoft.com/office/powerpoint/2010/main" val="3701829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2F7EFA-AA55-A952-E3A9-67A048AC553E}"/>
              </a:ext>
            </a:extLst>
          </p:cNvPr>
          <p:cNvSpPr>
            <a:spLocks noGrp="1"/>
          </p:cNvSpPr>
          <p:nvPr>
            <p:ph type="title"/>
          </p:nvPr>
        </p:nvSpPr>
        <p:spPr>
          <a:xfrm>
            <a:off x="199102" y="136525"/>
            <a:ext cx="10515600" cy="1325563"/>
          </a:xfrm>
        </p:spPr>
        <p:txBody>
          <a:bodyPr/>
          <a:lstStyle/>
          <a:p>
            <a:r>
              <a:rPr lang="nl-NL" dirty="0" err="1"/>
              <a:t>Logistic</a:t>
            </a:r>
            <a:r>
              <a:rPr lang="nl-NL" dirty="0"/>
              <a:t> </a:t>
            </a:r>
            <a:r>
              <a:rPr lang="nl-NL" dirty="0" err="1"/>
              <a:t>regression</a:t>
            </a:r>
            <a:r>
              <a:rPr lang="nl-NL" dirty="0"/>
              <a:t> model </a:t>
            </a:r>
            <a:r>
              <a:rPr lang="nl-NL" dirty="0" err="1"/>
              <a:t>to</a:t>
            </a:r>
            <a:r>
              <a:rPr lang="nl-NL" dirty="0"/>
              <a:t> </a:t>
            </a:r>
            <a:r>
              <a:rPr lang="nl-NL" dirty="0" err="1"/>
              <a:t>predict</a:t>
            </a:r>
            <a:r>
              <a:rPr lang="nl-NL" dirty="0"/>
              <a:t> red </a:t>
            </a:r>
            <a:r>
              <a:rPr lang="nl-NL" dirty="0" err="1"/>
              <a:t>and</a:t>
            </a:r>
            <a:r>
              <a:rPr lang="nl-NL" dirty="0"/>
              <a:t> green</a:t>
            </a:r>
          </a:p>
        </p:txBody>
      </p:sp>
      <p:sp>
        <p:nvSpPr>
          <p:cNvPr id="10" name="Date Placeholder 9">
            <a:extLst>
              <a:ext uri="{FF2B5EF4-FFF2-40B4-BE49-F238E27FC236}">
                <a16:creationId xmlns:a16="http://schemas.microsoft.com/office/drawing/2014/main" id="{55EC2F4F-BC64-D6F7-8F41-0835DF0ABC8A}"/>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26/27 Feb. 2025</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1" name="Footer Placeholder 10">
            <a:extLst>
              <a:ext uri="{FF2B5EF4-FFF2-40B4-BE49-F238E27FC236}">
                <a16:creationId xmlns:a16="http://schemas.microsoft.com/office/drawing/2014/main" id="{FAC1A172-B70C-257C-3027-B0278870D85B}"/>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AInTox</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2" name="Slide Number Placeholder 11">
            <a:extLst>
              <a:ext uri="{FF2B5EF4-FFF2-40B4-BE49-F238E27FC236}">
                <a16:creationId xmlns:a16="http://schemas.microsoft.com/office/drawing/2014/main" id="{FCF8E1B7-3606-17BD-9E4A-EECD4631FEC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20482" name="Picture 2">
            <a:extLst>
              <a:ext uri="{FF2B5EF4-FFF2-40B4-BE49-F238E27FC236}">
                <a16:creationId xmlns:a16="http://schemas.microsoft.com/office/drawing/2014/main" id="{E7E8A7EA-CD48-4258-DD3B-138A733FFB1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4055" y="1591802"/>
            <a:ext cx="8712200" cy="27305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F0688898-6EE3-9701-B4D3-BF77013354AD}"/>
              </a:ext>
            </a:extLst>
          </p:cNvPr>
          <p:cNvSpPr txBox="1"/>
          <p:nvPr/>
        </p:nvSpPr>
        <p:spPr>
          <a:xfrm>
            <a:off x="324055" y="4415996"/>
            <a:ext cx="6120580" cy="92333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a </a:t>
            </a: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Logistic Regression</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to classify our points. The fitted regression is a </a:t>
            </a:r>
            <a:r>
              <a:rPr kumimoji="0" lang="en-GB" sz="1800" b="0" i="1" u="none" strike="noStrike" kern="1200" cap="none" spc="0" normalizeH="0" baseline="0" noProof="0" dirty="0">
                <a:ln>
                  <a:noFill/>
                </a:ln>
                <a:solidFill>
                  <a:prstClr val="black"/>
                </a:solidFill>
                <a:effectLst/>
                <a:uLnTx/>
                <a:uFillTx/>
                <a:latin typeface="Calibri" panose="020F0502020204030204"/>
                <a:ea typeface="+mn-ea"/>
                <a:cs typeface="+mn-cs"/>
              </a:rPr>
              <a:t>sigmoid curve</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representing the </a:t>
            </a: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probability of a point being green for any given </a:t>
            </a:r>
            <a:r>
              <a:rPr kumimoji="0" lang="en-GB" sz="1800" b="1" i="1" u="none" strike="noStrike" kern="1200" cap="none" spc="0" normalizeH="0" baseline="0" noProof="0" dirty="0">
                <a:ln>
                  <a:noFill/>
                </a:ln>
                <a:solidFill>
                  <a:prstClr val="black"/>
                </a:solidFill>
                <a:effectLst/>
                <a:uLnTx/>
                <a:uFillTx/>
                <a:latin typeface="Calibri" panose="020F0502020204030204"/>
                <a:ea typeface="+mn-ea"/>
                <a:cs typeface="+mn-cs"/>
              </a:rPr>
              <a:t>x</a:t>
            </a:r>
            <a:endPar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04F7A8E1-820A-D1BE-173B-DEF310B8E869}"/>
              </a:ext>
            </a:extLst>
          </p:cNvPr>
          <p:cNvSpPr txBox="1"/>
          <p:nvPr/>
        </p:nvSpPr>
        <p:spPr>
          <a:xfrm>
            <a:off x="88359" y="5802617"/>
            <a:ext cx="6096000"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https://towardsdatascience.com/understanding-binary-cross-entropy-log-loss-a-visual-explanation-a3ac6025181a</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spTree>
    <p:extLst>
      <p:ext uri="{BB962C8B-B14F-4D97-AF65-F5344CB8AC3E}">
        <p14:creationId xmlns:p14="http://schemas.microsoft.com/office/powerpoint/2010/main" val="28611822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DF55FD-5374-D2CA-0A93-1AE6CB37EBBD}"/>
              </a:ext>
            </a:extLst>
          </p:cNvPr>
          <p:cNvSpPr>
            <a:spLocks noGrp="1"/>
          </p:cNvSpPr>
          <p:nvPr>
            <p:ph type="title"/>
          </p:nvPr>
        </p:nvSpPr>
        <p:spPr>
          <a:xfrm>
            <a:off x="362769" y="136525"/>
            <a:ext cx="10515600" cy="1325563"/>
          </a:xfrm>
        </p:spPr>
        <p:txBody>
          <a:bodyPr/>
          <a:lstStyle/>
          <a:p>
            <a:r>
              <a:rPr lang="nl-NL" dirty="0" err="1"/>
              <a:t>Assigning</a:t>
            </a:r>
            <a:r>
              <a:rPr lang="nl-NL" dirty="0"/>
              <a:t> ‘</a:t>
            </a:r>
            <a:r>
              <a:rPr lang="nl-NL" dirty="0" err="1"/>
              <a:t>true</a:t>
            </a:r>
            <a:r>
              <a:rPr lang="nl-NL" dirty="0"/>
              <a:t>-class’ </a:t>
            </a:r>
            <a:r>
              <a:rPr lang="nl-NL" dirty="0" err="1"/>
              <a:t>probabilities</a:t>
            </a:r>
            <a:r>
              <a:rPr lang="nl-NL" dirty="0"/>
              <a:t> </a:t>
            </a:r>
            <a:r>
              <a:rPr lang="nl-NL" dirty="0" err="1"/>
              <a:t>to</a:t>
            </a:r>
            <a:r>
              <a:rPr lang="nl-NL" dirty="0"/>
              <a:t> </a:t>
            </a:r>
            <a:r>
              <a:rPr lang="nl-NL" dirty="0" err="1"/>
              <a:t>all</a:t>
            </a:r>
            <a:r>
              <a:rPr lang="nl-NL" dirty="0"/>
              <a:t> points</a:t>
            </a:r>
          </a:p>
        </p:txBody>
      </p:sp>
      <p:sp>
        <p:nvSpPr>
          <p:cNvPr id="10" name="Date Placeholder 9">
            <a:extLst>
              <a:ext uri="{FF2B5EF4-FFF2-40B4-BE49-F238E27FC236}">
                <a16:creationId xmlns:a16="http://schemas.microsoft.com/office/drawing/2014/main" id="{18BBF31F-A7DE-2E79-5C5F-DF77E6C51AAB}"/>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26/27 Feb. 2025</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1" name="Footer Placeholder 10">
            <a:extLst>
              <a:ext uri="{FF2B5EF4-FFF2-40B4-BE49-F238E27FC236}">
                <a16:creationId xmlns:a16="http://schemas.microsoft.com/office/drawing/2014/main" id="{E0A4C1AF-4FF9-16F2-0BC3-9934BFEE297A}"/>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AInTox</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2" name="Slide Number Placeholder 11">
            <a:extLst>
              <a:ext uri="{FF2B5EF4-FFF2-40B4-BE49-F238E27FC236}">
                <a16:creationId xmlns:a16="http://schemas.microsoft.com/office/drawing/2014/main" id="{873EE431-D950-935C-BAD2-89C5C351F8A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21506" name="Picture 2">
            <a:extLst>
              <a:ext uri="{FF2B5EF4-FFF2-40B4-BE49-F238E27FC236}">
                <a16:creationId xmlns:a16="http://schemas.microsoft.com/office/drawing/2014/main" id="{F2848551-7EE0-5009-CDEF-A5E7CB6B6B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2769" y="1712112"/>
            <a:ext cx="8674100" cy="26670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08FF2101-A686-4177-20C0-38001EE27881}"/>
              </a:ext>
            </a:extLst>
          </p:cNvPr>
          <p:cNvSpPr txBox="1"/>
          <p:nvPr/>
        </p:nvSpPr>
        <p:spPr>
          <a:xfrm>
            <a:off x="362769" y="4499557"/>
            <a:ext cx="6130412"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The bars represent the </a:t>
            </a: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predicted probabilities</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associated with the corresponding </a:t>
            </a: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true class</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of each point!</a:t>
            </a:r>
            <a:endPar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B382E1D0-559C-8BB1-D984-0E403C961922}"/>
              </a:ext>
            </a:extLst>
          </p:cNvPr>
          <p:cNvSpPr txBox="1"/>
          <p:nvPr/>
        </p:nvSpPr>
        <p:spPr>
          <a:xfrm>
            <a:off x="134658" y="5802617"/>
            <a:ext cx="6096000"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https://towardsdatascience.com/understanding-binary-cross-entropy-log-loss-a-visual-explanation-a3ac6025181a</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spTree>
    <p:extLst>
      <p:ext uri="{BB962C8B-B14F-4D97-AF65-F5344CB8AC3E}">
        <p14:creationId xmlns:p14="http://schemas.microsoft.com/office/powerpoint/2010/main" val="33905895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432E1-8419-A3BE-5B35-F5E1FB545B77}"/>
              </a:ext>
            </a:extLst>
          </p:cNvPr>
          <p:cNvSpPr>
            <a:spLocks noGrp="1"/>
          </p:cNvSpPr>
          <p:nvPr>
            <p:ph type="title"/>
          </p:nvPr>
        </p:nvSpPr>
        <p:spPr>
          <a:xfrm>
            <a:off x="130277" y="-166688"/>
            <a:ext cx="10515600" cy="1325563"/>
          </a:xfrm>
        </p:spPr>
        <p:txBody>
          <a:bodyPr/>
          <a:lstStyle/>
          <a:p>
            <a:r>
              <a:rPr lang="nl-NL" dirty="0" err="1"/>
              <a:t>Rearrange</a:t>
            </a:r>
            <a:r>
              <a:rPr lang="nl-NL" dirty="0"/>
              <a:t> </a:t>
            </a:r>
            <a:r>
              <a:rPr lang="nl-NL" dirty="0" err="1"/>
              <a:t>the</a:t>
            </a:r>
            <a:r>
              <a:rPr lang="nl-NL" dirty="0"/>
              <a:t> </a:t>
            </a:r>
            <a:r>
              <a:rPr lang="nl-NL" dirty="0" err="1"/>
              <a:t>probabilities</a:t>
            </a:r>
            <a:endParaRPr lang="nl-NL" dirty="0"/>
          </a:p>
        </p:txBody>
      </p:sp>
      <p:sp>
        <p:nvSpPr>
          <p:cNvPr id="10" name="Date Placeholder 9">
            <a:extLst>
              <a:ext uri="{FF2B5EF4-FFF2-40B4-BE49-F238E27FC236}">
                <a16:creationId xmlns:a16="http://schemas.microsoft.com/office/drawing/2014/main" id="{04276D9A-9AB9-955F-7B11-F9511ADA5C5F}"/>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26/27 Feb. 2025</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1" name="Footer Placeholder 10">
            <a:extLst>
              <a:ext uri="{FF2B5EF4-FFF2-40B4-BE49-F238E27FC236}">
                <a16:creationId xmlns:a16="http://schemas.microsoft.com/office/drawing/2014/main" id="{A22828DD-7AA9-6F60-7B18-C2B9E42399C9}"/>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AInTox</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2" name="Slide Number Placeholder 11">
            <a:extLst>
              <a:ext uri="{FF2B5EF4-FFF2-40B4-BE49-F238E27FC236}">
                <a16:creationId xmlns:a16="http://schemas.microsoft.com/office/drawing/2014/main" id="{FFC7B973-7040-E7EF-531A-053B86A2072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22530" name="Picture 2">
            <a:extLst>
              <a:ext uri="{FF2B5EF4-FFF2-40B4-BE49-F238E27FC236}">
                <a16:creationId xmlns:a16="http://schemas.microsoft.com/office/drawing/2014/main" id="{69BB968C-B11B-F86F-C72F-3C130ACF13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8745" y="1285158"/>
            <a:ext cx="5511800" cy="32258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E8E578C3-F526-BE10-0C15-F9776A9EA2A2}"/>
              </a:ext>
            </a:extLst>
          </p:cNvPr>
          <p:cNvSpPr txBox="1"/>
          <p:nvPr/>
        </p:nvSpPr>
        <p:spPr>
          <a:xfrm>
            <a:off x="6403667" y="1285158"/>
            <a:ext cx="5031250" cy="286232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Since we’re trying to compute a </a:t>
            </a: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loss</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we need to penalize bad predictions, right? If the </a:t>
            </a: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probability</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associated with the </a:t>
            </a: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true class</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is </a:t>
            </a: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1.0</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we need its </a:t>
            </a: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loss</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to be </a:t>
            </a: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zero</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Conversely, if that </a:t>
            </a: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probability is</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low</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say, </a:t>
            </a: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0.01</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we need its </a:t>
            </a: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loss</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to be </a:t>
            </a: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HUGE</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It turns out, taking the </a:t>
            </a: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(negative) log of the probability</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suits us well enough for this purpose (</a:t>
            </a:r>
            <a:r>
              <a:rPr kumimoji="0" lang="en-GB" sz="1800" b="0" i="1" u="none" strike="noStrike" kern="1200" cap="none" spc="0" normalizeH="0" baseline="0" noProof="0" dirty="0">
                <a:ln>
                  <a:noFill/>
                </a:ln>
                <a:solidFill>
                  <a:prstClr val="black"/>
                </a:solidFill>
                <a:effectLst/>
                <a:uLnTx/>
                <a:uFillTx/>
                <a:latin typeface="Calibri" panose="020F0502020204030204"/>
                <a:ea typeface="+mn-ea"/>
                <a:cs typeface="+mn-cs"/>
              </a:rPr>
              <a:t>since the log of values between 0.0 and 1.0 is negative, we take the negative log to obtain a positive value for the loss</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sp>
        <p:nvSpPr>
          <p:cNvPr id="9" name="TextBox 8">
            <a:extLst>
              <a:ext uri="{FF2B5EF4-FFF2-40B4-BE49-F238E27FC236}">
                <a16:creationId xmlns:a16="http://schemas.microsoft.com/office/drawing/2014/main" id="{16494C11-B078-42F2-EC17-09AEB574E73D}"/>
              </a:ext>
            </a:extLst>
          </p:cNvPr>
          <p:cNvSpPr txBox="1"/>
          <p:nvPr/>
        </p:nvSpPr>
        <p:spPr>
          <a:xfrm>
            <a:off x="219795" y="5778680"/>
            <a:ext cx="6096000"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https://towardsdatascience.com/understanding-binary-cross-entropy-log-loss-a-visual-explanation-a3ac6025181a</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spTree>
    <p:extLst>
      <p:ext uri="{BB962C8B-B14F-4D97-AF65-F5344CB8AC3E}">
        <p14:creationId xmlns:p14="http://schemas.microsoft.com/office/powerpoint/2010/main" val="214658947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886F77-FE6B-C90A-7CD6-4FC4E38377D1}"/>
              </a:ext>
            </a:extLst>
          </p:cNvPr>
          <p:cNvSpPr>
            <a:spLocks noGrp="1"/>
          </p:cNvSpPr>
          <p:nvPr>
            <p:ph type="title"/>
          </p:nvPr>
        </p:nvSpPr>
        <p:spPr>
          <a:xfrm>
            <a:off x="659736" y="1988016"/>
            <a:ext cx="3571810" cy="3573516"/>
          </a:xfrm>
        </p:spPr>
        <p:txBody>
          <a:bodyPr vert="horz" lIns="91440" tIns="45720" rIns="91440" bIns="45720" rtlCol="0" anchor="b">
            <a:normAutofit/>
          </a:bodyPr>
          <a:lstStyle/>
          <a:p>
            <a:r>
              <a:rPr lang="en-US" sz="6600" kern="1200" dirty="0">
                <a:solidFill>
                  <a:schemeClr val="tx1"/>
                </a:solidFill>
                <a:latin typeface="+mj-lt"/>
                <a:ea typeface="+mj-ea"/>
                <a:cs typeface="+mj-cs"/>
              </a:rPr>
              <a:t>-log(P(x))</a:t>
            </a:r>
          </a:p>
        </p:txBody>
      </p:sp>
      <p:sp>
        <p:nvSpPr>
          <p:cNvPr id="16" name="Date Placeholder 15">
            <a:extLst>
              <a:ext uri="{FF2B5EF4-FFF2-40B4-BE49-F238E27FC236}">
                <a16:creationId xmlns:a16="http://schemas.microsoft.com/office/drawing/2014/main" id="{7F798EAA-6E52-20E3-25A0-985886F03E77}"/>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26/27 Feb. 2025</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7" name="Footer Placeholder 16">
            <a:extLst>
              <a:ext uri="{FF2B5EF4-FFF2-40B4-BE49-F238E27FC236}">
                <a16:creationId xmlns:a16="http://schemas.microsoft.com/office/drawing/2014/main" id="{7C60F311-5B3E-F499-48DE-555865194F1E}"/>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AInTox</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8" name="Slide Number Placeholder 17">
            <a:extLst>
              <a:ext uri="{FF2B5EF4-FFF2-40B4-BE49-F238E27FC236}">
                <a16:creationId xmlns:a16="http://schemas.microsoft.com/office/drawing/2014/main" id="{0BCD71B0-1B94-A366-EC95-9B6EEE365AA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10" name="Picture 9">
            <a:extLst>
              <a:ext uri="{FF2B5EF4-FFF2-40B4-BE49-F238E27FC236}">
                <a16:creationId xmlns:a16="http://schemas.microsoft.com/office/drawing/2014/main" id="{5509BFB9-B32E-921C-F444-CB44EF7C351F}"/>
              </a:ext>
            </a:extLst>
          </p:cNvPr>
          <p:cNvPicPr>
            <a:picLocks noChangeAspect="1"/>
          </p:cNvPicPr>
          <p:nvPr/>
        </p:nvPicPr>
        <p:blipFill>
          <a:blip r:embed="rId2"/>
          <a:stretch>
            <a:fillRect/>
          </a:stretch>
        </p:blipFill>
        <p:spPr>
          <a:xfrm>
            <a:off x="4210692" y="534780"/>
            <a:ext cx="7772400" cy="5552564"/>
          </a:xfrm>
          <a:prstGeom prst="rect">
            <a:avLst/>
          </a:prstGeom>
        </p:spPr>
      </p:pic>
      <p:sp>
        <p:nvSpPr>
          <p:cNvPr id="11" name="TextBox 10">
            <a:extLst>
              <a:ext uri="{FF2B5EF4-FFF2-40B4-BE49-F238E27FC236}">
                <a16:creationId xmlns:a16="http://schemas.microsoft.com/office/drawing/2014/main" id="{8FD3D7C5-34CF-0302-24D4-343061483E94}"/>
              </a:ext>
            </a:extLst>
          </p:cNvPr>
          <p:cNvSpPr txBox="1"/>
          <p:nvPr/>
        </p:nvSpPr>
        <p:spPr>
          <a:xfrm>
            <a:off x="152400" y="5818338"/>
            <a:ext cx="6096000"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after: https://towardsdatascience.com/understanding-binary-cross-entropy-log-loss-a-visual-explanation-a3ac6025181a</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sp>
        <p:nvSpPr>
          <p:cNvPr id="14" name="TextBox 13">
            <a:extLst>
              <a:ext uri="{FF2B5EF4-FFF2-40B4-BE49-F238E27FC236}">
                <a16:creationId xmlns:a16="http://schemas.microsoft.com/office/drawing/2014/main" id="{38796DE7-38BD-854F-A1F4-2359A8EA88F4}"/>
              </a:ext>
            </a:extLst>
          </p:cNvPr>
          <p:cNvSpPr txBox="1"/>
          <p:nvPr/>
        </p:nvSpPr>
        <p:spPr>
          <a:xfrm>
            <a:off x="208908" y="136525"/>
            <a:ext cx="4001784" cy="397031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4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a:t>
            </a:r>
            <a:r>
              <a:rPr kumimoji="0" lang="nl-NL" sz="1400" b="0" i="0" u="none" strike="noStrike" kern="1200" cap="none" spc="0" normalizeH="0" baseline="0" noProof="0" dirty="0" err="1">
                <a:ln>
                  <a:noFill/>
                </a:ln>
                <a:solidFill>
                  <a:prstClr val="black"/>
                </a:solidFill>
                <a:effectLst/>
                <a:uLnTx/>
                <a:uFillTx/>
                <a:latin typeface="Courier New" panose="02070309020205020404" pitchFamily="49" charset="0"/>
                <a:ea typeface="+mn-ea"/>
                <a:cs typeface="Courier New" panose="02070309020205020404" pitchFamily="49" charset="0"/>
              </a:rPr>
              <a:t>loss</a:t>
            </a:r>
            <a:r>
              <a:rPr kumimoji="0" lang="nl-NL" sz="14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a:t>
            </a:r>
            <a:r>
              <a:rPr kumimoji="0" lang="nl-NL" sz="1400" b="0" i="0" u="none" strike="noStrike" kern="1200" cap="none" spc="0" normalizeH="0" baseline="0" noProof="0" dirty="0" err="1">
                <a:ln>
                  <a:noFill/>
                </a:ln>
                <a:solidFill>
                  <a:prstClr val="black"/>
                </a:solidFill>
                <a:effectLst/>
                <a:uLnTx/>
                <a:uFillTx/>
                <a:latin typeface="Courier New" panose="02070309020205020404" pitchFamily="49" charset="0"/>
                <a:ea typeface="+mn-ea"/>
                <a:cs typeface="Courier New" panose="02070309020205020404" pitchFamily="49" charset="0"/>
              </a:rPr>
              <a:t>function</a:t>
            </a:r>
            <a:r>
              <a:rPr kumimoji="0" lang="nl-NL" sz="14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a:t>
            </a:r>
            <a:r>
              <a:rPr kumimoji="0" lang="nl-NL" sz="1400" b="0" i="0" u="none" strike="noStrike" kern="1200" cap="none" spc="0" normalizeH="0" baseline="0" noProof="0" dirty="0" err="1">
                <a:ln>
                  <a:noFill/>
                </a:ln>
                <a:solidFill>
                  <a:prstClr val="black"/>
                </a:solidFill>
                <a:effectLst/>
                <a:uLnTx/>
                <a:uFillTx/>
                <a:latin typeface="Courier New" panose="02070309020205020404" pitchFamily="49" charset="0"/>
                <a:ea typeface="+mn-ea"/>
                <a:cs typeface="Courier New" panose="02070309020205020404" pitchFamily="49" charset="0"/>
              </a:rPr>
              <a:t>visually</a:t>
            </a:r>
            <a:endParaRPr kumimoji="0" lang="nl-NL" sz="14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400" b="0" i="0" u="none" strike="noStrike" kern="1200" cap="none" spc="0" normalizeH="0" baseline="0" noProof="0" dirty="0" err="1">
                <a:ln>
                  <a:noFill/>
                </a:ln>
                <a:solidFill>
                  <a:prstClr val="black"/>
                </a:solidFill>
                <a:effectLst/>
                <a:uLnTx/>
                <a:uFillTx/>
                <a:latin typeface="Courier New" panose="02070309020205020404" pitchFamily="49" charset="0"/>
                <a:ea typeface="+mn-ea"/>
                <a:cs typeface="Courier New" panose="02070309020205020404" pitchFamily="49" charset="0"/>
              </a:rPr>
              <a:t>probs</a:t>
            </a:r>
            <a:r>
              <a:rPr kumimoji="0" lang="nl-NL" sz="14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&lt;- </a:t>
            </a:r>
            <a:r>
              <a:rPr kumimoji="0" lang="nl-NL" sz="1400" b="0" i="0" u="none" strike="noStrike" kern="1200" cap="none" spc="0" normalizeH="0" baseline="0" noProof="0" dirty="0" err="1">
                <a:ln>
                  <a:noFill/>
                </a:ln>
                <a:solidFill>
                  <a:prstClr val="black"/>
                </a:solidFill>
                <a:effectLst/>
                <a:uLnTx/>
                <a:uFillTx/>
                <a:latin typeface="Courier New" panose="02070309020205020404" pitchFamily="49" charset="0"/>
                <a:ea typeface="+mn-ea"/>
                <a:cs typeface="Courier New" panose="02070309020205020404" pitchFamily="49" charset="0"/>
              </a:rPr>
              <a:t>seq</a:t>
            </a:r>
            <a:r>
              <a:rPr kumimoji="0" lang="nl-NL" sz="14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(0.001, 1, </a:t>
            </a:r>
            <a:r>
              <a:rPr kumimoji="0" lang="nl-NL" sz="1400" b="0" i="0" u="none" strike="noStrike" kern="1200" cap="none" spc="0" normalizeH="0" baseline="0" noProof="0" dirty="0" err="1">
                <a:ln>
                  <a:noFill/>
                </a:ln>
                <a:solidFill>
                  <a:prstClr val="black"/>
                </a:solidFill>
                <a:effectLst/>
                <a:uLnTx/>
                <a:uFillTx/>
                <a:latin typeface="Courier New" panose="02070309020205020404" pitchFamily="49" charset="0"/>
                <a:ea typeface="+mn-ea"/>
                <a:cs typeface="Courier New" panose="02070309020205020404" pitchFamily="49" charset="0"/>
              </a:rPr>
              <a:t>by</a:t>
            </a:r>
            <a:r>
              <a:rPr kumimoji="0" lang="nl-NL" sz="14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 0.01)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400" b="0" i="0" u="none" strike="noStrike" kern="1200" cap="none" spc="0" normalizeH="0" baseline="0" noProof="0" dirty="0" err="1">
                <a:ln>
                  <a:noFill/>
                </a:ln>
                <a:solidFill>
                  <a:prstClr val="black"/>
                </a:solidFill>
                <a:effectLst/>
                <a:uLnTx/>
                <a:uFillTx/>
                <a:latin typeface="Courier New" panose="02070309020205020404" pitchFamily="49" charset="0"/>
                <a:ea typeface="+mn-ea"/>
                <a:cs typeface="Courier New" panose="02070309020205020404" pitchFamily="49" charset="0"/>
              </a:rPr>
              <a:t>min_log_probs</a:t>
            </a:r>
            <a:r>
              <a:rPr kumimoji="0" lang="nl-NL" sz="14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&lt;- -log(</a:t>
            </a:r>
            <a:r>
              <a:rPr kumimoji="0" lang="nl-NL" sz="1400" b="0" i="0" u="none" strike="noStrike" kern="1200" cap="none" spc="0" normalizeH="0" baseline="0" noProof="0" dirty="0" err="1">
                <a:ln>
                  <a:noFill/>
                </a:ln>
                <a:solidFill>
                  <a:prstClr val="black"/>
                </a:solidFill>
                <a:effectLst/>
                <a:uLnTx/>
                <a:uFillTx/>
                <a:latin typeface="Courier New" panose="02070309020205020404" pitchFamily="49" charset="0"/>
                <a:ea typeface="+mn-ea"/>
                <a:cs typeface="Courier New" panose="02070309020205020404" pitchFamily="49" charset="0"/>
              </a:rPr>
              <a:t>probs</a:t>
            </a:r>
            <a:r>
              <a:rPr kumimoji="0" lang="nl-NL" sz="14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4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400" b="0" i="0" u="none" strike="noStrike" kern="1200" cap="none" spc="0" normalizeH="0" baseline="0" noProof="0" dirty="0" err="1">
                <a:ln>
                  <a:noFill/>
                </a:ln>
                <a:solidFill>
                  <a:prstClr val="black"/>
                </a:solidFill>
                <a:effectLst/>
                <a:uLnTx/>
                <a:uFillTx/>
                <a:latin typeface="Courier New" panose="02070309020205020404" pitchFamily="49" charset="0"/>
                <a:ea typeface="+mn-ea"/>
                <a:cs typeface="Courier New" panose="02070309020205020404" pitchFamily="49" charset="0"/>
              </a:rPr>
              <a:t>tibble</a:t>
            </a:r>
            <a:r>
              <a:rPr kumimoji="0" lang="nl-NL" sz="14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4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a:t>
            </a:r>
            <a:r>
              <a:rPr kumimoji="0" lang="nl-NL" sz="1400" b="0" i="0" u="none" strike="noStrike" kern="1200" cap="none" spc="0" normalizeH="0" baseline="0" noProof="0" dirty="0" err="1">
                <a:ln>
                  <a:noFill/>
                </a:ln>
                <a:solidFill>
                  <a:prstClr val="black"/>
                </a:solidFill>
                <a:effectLst/>
                <a:uLnTx/>
                <a:uFillTx/>
                <a:latin typeface="Courier New" panose="02070309020205020404" pitchFamily="49" charset="0"/>
                <a:ea typeface="+mn-ea"/>
                <a:cs typeface="Courier New" panose="02070309020205020404" pitchFamily="49" charset="0"/>
              </a:rPr>
              <a:t>probs</a:t>
            </a:r>
            <a:r>
              <a:rPr kumimoji="0" lang="nl-NL" sz="14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 </a:t>
            </a:r>
            <a:r>
              <a:rPr kumimoji="0" lang="nl-NL" sz="1400" b="0" i="0" u="none" strike="noStrike" kern="1200" cap="none" spc="0" normalizeH="0" baseline="0" noProof="0" dirty="0" err="1">
                <a:ln>
                  <a:noFill/>
                </a:ln>
                <a:solidFill>
                  <a:prstClr val="black"/>
                </a:solidFill>
                <a:effectLst/>
                <a:uLnTx/>
                <a:uFillTx/>
                <a:latin typeface="Courier New" panose="02070309020205020404" pitchFamily="49" charset="0"/>
                <a:ea typeface="+mn-ea"/>
                <a:cs typeface="Courier New" panose="02070309020205020404" pitchFamily="49" charset="0"/>
              </a:rPr>
              <a:t>probs</a:t>
            </a:r>
            <a:r>
              <a:rPr kumimoji="0" lang="nl-NL" sz="14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4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a:t>
            </a:r>
            <a:r>
              <a:rPr kumimoji="0" lang="nl-NL" sz="1400" b="0" i="0" u="none" strike="noStrike" kern="1200" cap="none" spc="0" normalizeH="0" baseline="0" noProof="0" dirty="0" err="1">
                <a:ln>
                  <a:noFill/>
                </a:ln>
                <a:solidFill>
                  <a:prstClr val="black"/>
                </a:solidFill>
                <a:effectLst/>
                <a:uLnTx/>
                <a:uFillTx/>
                <a:latin typeface="Courier New" panose="02070309020205020404" pitchFamily="49" charset="0"/>
                <a:ea typeface="+mn-ea"/>
                <a:cs typeface="Courier New" panose="02070309020205020404" pitchFamily="49" charset="0"/>
              </a:rPr>
              <a:t>min_log_probs</a:t>
            </a:r>
            <a:r>
              <a:rPr kumimoji="0" lang="nl-NL" sz="14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 </a:t>
            </a:r>
            <a:r>
              <a:rPr kumimoji="0" lang="nl-NL" sz="1400" b="0" i="0" u="none" strike="noStrike" kern="1200" cap="none" spc="0" normalizeH="0" baseline="0" noProof="0" dirty="0" err="1">
                <a:ln>
                  <a:noFill/>
                </a:ln>
                <a:solidFill>
                  <a:prstClr val="black"/>
                </a:solidFill>
                <a:effectLst/>
                <a:uLnTx/>
                <a:uFillTx/>
                <a:latin typeface="Courier New" panose="02070309020205020404" pitchFamily="49" charset="0"/>
                <a:ea typeface="+mn-ea"/>
                <a:cs typeface="Courier New" panose="02070309020205020404" pitchFamily="49" charset="0"/>
              </a:rPr>
              <a:t>min_log_probs</a:t>
            </a:r>
            <a:endParaRPr kumimoji="0" lang="nl-NL" sz="14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4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|&gt;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4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a:t>
            </a:r>
            <a:r>
              <a:rPr kumimoji="0" lang="nl-NL" sz="1400" b="0" i="0" u="none" strike="noStrike" kern="1200" cap="none" spc="0" normalizeH="0" baseline="0" noProof="0" dirty="0" err="1">
                <a:ln>
                  <a:noFill/>
                </a:ln>
                <a:solidFill>
                  <a:prstClr val="black"/>
                </a:solidFill>
                <a:effectLst/>
                <a:uLnTx/>
                <a:uFillTx/>
                <a:latin typeface="Courier New" panose="02070309020205020404" pitchFamily="49" charset="0"/>
                <a:ea typeface="+mn-ea"/>
                <a:cs typeface="Courier New" panose="02070309020205020404" pitchFamily="49" charset="0"/>
              </a:rPr>
              <a:t>ggplot</a:t>
            </a:r>
            <a:r>
              <a:rPr kumimoji="0" lang="nl-NL" sz="14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a:t>
            </a:r>
            <a:r>
              <a:rPr kumimoji="0" lang="nl-NL" sz="1400" b="0" i="0" u="none" strike="noStrike" kern="1200" cap="none" spc="0" normalizeH="0" baseline="0" noProof="0" dirty="0" err="1">
                <a:ln>
                  <a:noFill/>
                </a:ln>
                <a:solidFill>
                  <a:prstClr val="black"/>
                </a:solidFill>
                <a:effectLst/>
                <a:uLnTx/>
                <a:uFillTx/>
                <a:latin typeface="Courier New" panose="02070309020205020404" pitchFamily="49" charset="0"/>
                <a:ea typeface="+mn-ea"/>
                <a:cs typeface="Courier New" panose="02070309020205020404" pitchFamily="49" charset="0"/>
              </a:rPr>
              <a:t>aes</a:t>
            </a:r>
            <a:r>
              <a:rPr kumimoji="0" lang="nl-NL" sz="14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(x = </a:t>
            </a:r>
            <a:r>
              <a:rPr kumimoji="0" lang="nl-NL" sz="1400" b="0" i="0" u="none" strike="noStrike" kern="1200" cap="none" spc="0" normalizeH="0" baseline="0" noProof="0" dirty="0" err="1">
                <a:ln>
                  <a:noFill/>
                </a:ln>
                <a:solidFill>
                  <a:prstClr val="black"/>
                </a:solidFill>
                <a:effectLst/>
                <a:uLnTx/>
                <a:uFillTx/>
                <a:latin typeface="Courier New" panose="02070309020205020404" pitchFamily="49" charset="0"/>
                <a:ea typeface="+mn-ea"/>
                <a:cs typeface="Courier New" panose="02070309020205020404" pitchFamily="49" charset="0"/>
              </a:rPr>
              <a:t>probs</a:t>
            </a:r>
            <a:r>
              <a:rPr kumimoji="0" lang="nl-NL" sz="14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y = </a:t>
            </a:r>
            <a:r>
              <a:rPr kumimoji="0" lang="nl-NL" sz="1400" b="0" i="0" u="none" strike="noStrike" kern="1200" cap="none" spc="0" normalizeH="0" baseline="0" noProof="0" dirty="0" err="1">
                <a:ln>
                  <a:noFill/>
                </a:ln>
                <a:solidFill>
                  <a:prstClr val="black"/>
                </a:solidFill>
                <a:effectLst/>
                <a:uLnTx/>
                <a:uFillTx/>
                <a:latin typeface="Courier New" panose="02070309020205020404" pitchFamily="49" charset="0"/>
                <a:ea typeface="+mn-ea"/>
                <a:cs typeface="Courier New" panose="02070309020205020404" pitchFamily="49" charset="0"/>
              </a:rPr>
              <a:t>min_log_probs</a:t>
            </a:r>
            <a:r>
              <a:rPr kumimoji="0" lang="nl-NL" sz="14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4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a:t>
            </a:r>
            <a:r>
              <a:rPr kumimoji="0" lang="nl-NL" sz="1400" b="0" i="0" u="none" strike="noStrike" kern="1200" cap="none" spc="0" normalizeH="0" baseline="0" noProof="0" dirty="0" err="1">
                <a:ln>
                  <a:noFill/>
                </a:ln>
                <a:solidFill>
                  <a:prstClr val="black"/>
                </a:solidFill>
                <a:effectLst/>
                <a:uLnTx/>
                <a:uFillTx/>
                <a:latin typeface="Courier New" panose="02070309020205020404" pitchFamily="49" charset="0"/>
                <a:ea typeface="+mn-ea"/>
                <a:cs typeface="Courier New" panose="02070309020205020404" pitchFamily="49" charset="0"/>
              </a:rPr>
              <a:t>geom_point</a:t>
            </a:r>
            <a:r>
              <a:rPr kumimoji="0" lang="nl-NL" sz="14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4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a:t>
            </a:r>
            <a:r>
              <a:rPr kumimoji="0" lang="nl-NL" sz="1400" b="0" i="0" u="none" strike="noStrike" kern="1200" cap="none" spc="0" normalizeH="0" baseline="0" noProof="0" dirty="0" err="1">
                <a:ln>
                  <a:noFill/>
                </a:ln>
                <a:solidFill>
                  <a:prstClr val="black"/>
                </a:solidFill>
                <a:effectLst/>
                <a:uLnTx/>
                <a:uFillTx/>
                <a:latin typeface="Courier New" panose="02070309020205020404" pitchFamily="49" charset="0"/>
                <a:ea typeface="+mn-ea"/>
                <a:cs typeface="Courier New" panose="02070309020205020404" pitchFamily="49" charset="0"/>
              </a:rPr>
              <a:t>xlim</a:t>
            </a:r>
            <a:r>
              <a:rPr kumimoji="0" lang="nl-NL" sz="14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(c(0,1))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4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a:t>
            </a:r>
            <a:r>
              <a:rPr kumimoji="0" lang="nl-NL" sz="1400" b="0" i="0" u="none" strike="noStrike" kern="1200" cap="none" spc="0" normalizeH="0" baseline="0" noProof="0" dirty="0" err="1">
                <a:ln>
                  <a:noFill/>
                </a:ln>
                <a:solidFill>
                  <a:prstClr val="black"/>
                </a:solidFill>
                <a:effectLst/>
                <a:uLnTx/>
                <a:uFillTx/>
                <a:latin typeface="Courier New" panose="02070309020205020404" pitchFamily="49" charset="0"/>
                <a:ea typeface="+mn-ea"/>
                <a:cs typeface="Courier New" panose="02070309020205020404" pitchFamily="49" charset="0"/>
              </a:rPr>
              <a:t>geom_line</a:t>
            </a:r>
            <a:r>
              <a:rPr kumimoji="0" lang="nl-NL" sz="14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4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a:t>
            </a:r>
            <a:r>
              <a:rPr kumimoji="0" lang="nl-NL" sz="1400" b="0" i="0" u="none" strike="noStrike" kern="1200" cap="none" spc="0" normalizeH="0" baseline="0" noProof="0" dirty="0" err="1">
                <a:ln>
                  <a:noFill/>
                </a:ln>
                <a:solidFill>
                  <a:prstClr val="black"/>
                </a:solidFill>
                <a:effectLst/>
                <a:uLnTx/>
                <a:uFillTx/>
                <a:latin typeface="Courier New" panose="02070309020205020404" pitchFamily="49" charset="0"/>
                <a:ea typeface="+mn-ea"/>
                <a:cs typeface="Courier New" panose="02070309020205020404" pitchFamily="49" charset="0"/>
              </a:rPr>
              <a:t>xlab</a:t>
            </a:r>
            <a:r>
              <a:rPr kumimoji="0" lang="nl-NL" sz="14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a:t>
            </a:r>
            <a:r>
              <a:rPr kumimoji="0" lang="nl-NL" sz="1400" b="0" i="0" u="none" strike="noStrike" kern="1200" cap="none" spc="0" normalizeH="0" baseline="0" noProof="0" dirty="0" err="1">
                <a:ln>
                  <a:noFill/>
                </a:ln>
                <a:solidFill>
                  <a:prstClr val="black"/>
                </a:solidFill>
                <a:effectLst/>
                <a:uLnTx/>
                <a:uFillTx/>
                <a:latin typeface="Courier New" panose="02070309020205020404" pitchFamily="49" charset="0"/>
                <a:ea typeface="+mn-ea"/>
                <a:cs typeface="Courier New" panose="02070309020205020404" pitchFamily="49" charset="0"/>
              </a:rPr>
              <a:t>probability</a:t>
            </a:r>
            <a:r>
              <a:rPr kumimoji="0" lang="nl-NL" sz="14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a:t>
            </a:r>
            <a:r>
              <a:rPr kumimoji="0" lang="nl-NL" sz="1400" b="0" i="0" u="none" strike="noStrike" kern="1200" cap="none" spc="0" normalizeH="0" baseline="0" noProof="0" dirty="0" err="1">
                <a:ln>
                  <a:noFill/>
                </a:ln>
                <a:solidFill>
                  <a:prstClr val="black"/>
                </a:solidFill>
                <a:effectLst/>
                <a:uLnTx/>
                <a:uFillTx/>
                <a:latin typeface="Courier New" panose="02070309020205020404" pitchFamily="49" charset="0"/>
                <a:ea typeface="+mn-ea"/>
                <a:cs typeface="Courier New" panose="02070309020205020404" pitchFamily="49" charset="0"/>
              </a:rPr>
              <a:t>prediction</a:t>
            </a:r>
            <a:r>
              <a:rPr kumimoji="0" lang="nl-NL" sz="14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a:t>
            </a:r>
            <a:r>
              <a:rPr kumimoji="0" lang="nl-NL" sz="1400" b="0" i="0" u="none" strike="noStrike" kern="1200" cap="none" spc="0" normalizeH="0" baseline="0" noProof="0" dirty="0" err="1">
                <a:ln>
                  <a:noFill/>
                </a:ln>
                <a:solidFill>
                  <a:prstClr val="black"/>
                </a:solidFill>
                <a:effectLst/>
                <a:uLnTx/>
                <a:uFillTx/>
                <a:latin typeface="Courier New" panose="02070309020205020404" pitchFamily="49" charset="0"/>
                <a:ea typeface="+mn-ea"/>
                <a:cs typeface="Courier New" panose="02070309020205020404" pitchFamily="49" charset="0"/>
              </a:rPr>
              <a:t>for</a:t>
            </a:r>
            <a:r>
              <a:rPr kumimoji="0" lang="nl-NL" sz="14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correct class: P(x)")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4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a:t>
            </a:r>
            <a:r>
              <a:rPr kumimoji="0" lang="nl-NL" sz="1400" b="0" i="0" u="none" strike="noStrike" kern="1200" cap="none" spc="0" normalizeH="0" baseline="0" noProof="0" dirty="0" err="1">
                <a:ln>
                  <a:noFill/>
                </a:ln>
                <a:solidFill>
                  <a:prstClr val="black"/>
                </a:solidFill>
                <a:effectLst/>
                <a:uLnTx/>
                <a:uFillTx/>
                <a:latin typeface="Courier New" panose="02070309020205020404" pitchFamily="49" charset="0"/>
                <a:ea typeface="+mn-ea"/>
                <a:cs typeface="Courier New" panose="02070309020205020404" pitchFamily="49" charset="0"/>
              </a:rPr>
              <a:t>ylab</a:t>
            </a:r>
            <a:r>
              <a:rPr kumimoji="0" lang="nl-NL" sz="14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("-log(P(x))")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4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a:t>
            </a:r>
            <a:r>
              <a:rPr kumimoji="0" lang="nl-NL" sz="1400" b="0" i="0" u="none" strike="noStrike" kern="1200" cap="none" spc="0" normalizeH="0" baseline="0" noProof="0" dirty="0" err="1">
                <a:ln>
                  <a:noFill/>
                </a:ln>
                <a:solidFill>
                  <a:prstClr val="black"/>
                </a:solidFill>
                <a:effectLst/>
                <a:uLnTx/>
                <a:uFillTx/>
                <a:latin typeface="Courier New" panose="02070309020205020404" pitchFamily="49" charset="0"/>
                <a:ea typeface="+mn-ea"/>
                <a:cs typeface="Courier New" panose="02070309020205020404" pitchFamily="49" charset="0"/>
              </a:rPr>
              <a:t>citrulliner</a:t>
            </a:r>
            <a:r>
              <a:rPr kumimoji="0" lang="nl-NL" sz="14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a:t>
            </a:r>
            <a:r>
              <a:rPr kumimoji="0" lang="nl-NL" sz="1400" b="0" i="0" u="none" strike="noStrike" kern="1200" cap="none" spc="0" normalizeH="0" baseline="0" noProof="0" dirty="0" err="1">
                <a:ln>
                  <a:noFill/>
                </a:ln>
                <a:solidFill>
                  <a:prstClr val="black"/>
                </a:solidFill>
                <a:effectLst/>
                <a:uLnTx/>
                <a:uFillTx/>
                <a:latin typeface="Courier New" panose="02070309020205020404" pitchFamily="49" charset="0"/>
                <a:ea typeface="+mn-ea"/>
                <a:cs typeface="Courier New" panose="02070309020205020404" pitchFamily="49" charset="0"/>
              </a:rPr>
              <a:t>theme_individual</a:t>
            </a:r>
            <a:r>
              <a:rPr kumimoji="0" lang="nl-NL" sz="14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4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a:t>
            </a:r>
          </a:p>
        </p:txBody>
      </p:sp>
    </p:spTree>
    <p:extLst>
      <p:ext uri="{BB962C8B-B14F-4D97-AF65-F5344CB8AC3E}">
        <p14:creationId xmlns:p14="http://schemas.microsoft.com/office/powerpoint/2010/main" val="6075117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B74C77B4-E855-FA54-6220-ACEDDDA156F4}"/>
              </a:ext>
            </a:extLst>
          </p:cNvPr>
          <p:cNvSpPr>
            <a:spLocks noGrp="1"/>
          </p:cNvSpPr>
          <p:nvPr>
            <p:ph type="title"/>
          </p:nvPr>
        </p:nvSpPr>
        <p:spPr>
          <a:xfrm>
            <a:off x="786385" y="841248"/>
            <a:ext cx="3515244" cy="5340097"/>
          </a:xfrm>
        </p:spPr>
        <p:txBody>
          <a:bodyPr anchor="ctr">
            <a:normAutofit/>
          </a:bodyPr>
          <a:lstStyle/>
          <a:p>
            <a:r>
              <a:rPr lang="nl-NL" sz="4800" dirty="0" err="1"/>
              <a:t>Lecture</a:t>
            </a:r>
            <a:r>
              <a:rPr lang="nl-NL" sz="4800" dirty="0"/>
              <a:t> 2 – </a:t>
            </a:r>
            <a:br>
              <a:rPr lang="nl-NL" sz="4800" dirty="0"/>
            </a:br>
            <a:r>
              <a:rPr lang="nl-NL" sz="4800" dirty="0"/>
              <a:t>Contents</a:t>
            </a:r>
          </a:p>
        </p:txBody>
      </p:sp>
      <p:graphicFrame>
        <p:nvGraphicFramePr>
          <p:cNvPr id="5" name="Content Placeholder 2">
            <a:extLst>
              <a:ext uri="{FF2B5EF4-FFF2-40B4-BE49-F238E27FC236}">
                <a16:creationId xmlns:a16="http://schemas.microsoft.com/office/drawing/2014/main" id="{B0CF9F50-89B2-45CE-A967-325ADC670D88}"/>
              </a:ext>
            </a:extLst>
          </p:cNvPr>
          <p:cNvGraphicFramePr>
            <a:graphicFrameLocks noGrp="1"/>
          </p:cNvGraphicFramePr>
          <p:nvPr>
            <p:ph idx="1"/>
          </p:nvPr>
        </p:nvGraphicFramePr>
        <p:xfrm>
          <a:off x="4985886" y="231006"/>
          <a:ext cx="6367913" cy="64056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Date Placeholder 1">
            <a:extLst>
              <a:ext uri="{FF2B5EF4-FFF2-40B4-BE49-F238E27FC236}">
                <a16:creationId xmlns:a16="http://schemas.microsoft.com/office/drawing/2014/main" id="{AA340AB1-0455-47D6-E9F6-E301BC60ADF0}"/>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26/27 Feb. 2025</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Footer Placeholder 6">
            <a:extLst>
              <a:ext uri="{FF2B5EF4-FFF2-40B4-BE49-F238E27FC236}">
                <a16:creationId xmlns:a16="http://schemas.microsoft.com/office/drawing/2014/main" id="{5902821C-4D82-CE2B-7AF9-E1782984BDB5}"/>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AInTox</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9" name="Slide Number Placeholder 8">
            <a:extLst>
              <a:ext uri="{FF2B5EF4-FFF2-40B4-BE49-F238E27FC236}">
                <a16:creationId xmlns:a16="http://schemas.microsoft.com/office/drawing/2014/main" id="{5C5B4AF7-04A3-F3A3-2A64-6FC126D10CB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1053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029DC5-6A14-4D81-BD20-73DEFBCE1997}"/>
              </a:ext>
            </a:extLst>
          </p:cNvPr>
          <p:cNvSpPr>
            <a:spLocks noGrp="1"/>
          </p:cNvSpPr>
          <p:nvPr>
            <p:ph type="title"/>
          </p:nvPr>
        </p:nvSpPr>
        <p:spPr>
          <a:xfrm>
            <a:off x="224741" y="0"/>
            <a:ext cx="10515600" cy="1325563"/>
          </a:xfrm>
        </p:spPr>
        <p:txBody>
          <a:bodyPr/>
          <a:lstStyle/>
          <a:p>
            <a:r>
              <a:rPr lang="nl-NL" dirty="0" err="1"/>
              <a:t>Calculation</a:t>
            </a:r>
            <a:r>
              <a:rPr lang="nl-NL" dirty="0"/>
              <a:t> of </a:t>
            </a:r>
            <a:r>
              <a:rPr lang="nl-NL" dirty="0" err="1"/>
              <a:t>the</a:t>
            </a:r>
            <a:r>
              <a:rPr lang="nl-NL" dirty="0"/>
              <a:t> </a:t>
            </a:r>
            <a:r>
              <a:rPr lang="nl-NL" dirty="0" err="1"/>
              <a:t>mean</a:t>
            </a:r>
            <a:r>
              <a:rPr lang="nl-NL" dirty="0"/>
              <a:t> </a:t>
            </a:r>
            <a:r>
              <a:rPr lang="nl-NL" dirty="0" err="1"/>
              <a:t>loss</a:t>
            </a:r>
            <a:r>
              <a:rPr lang="nl-NL" dirty="0"/>
              <a:t> </a:t>
            </a:r>
            <a:r>
              <a:rPr lang="nl-NL" i="1" dirty="0" err="1"/>
              <a:t>value</a:t>
            </a:r>
            <a:endParaRPr lang="nl-NL" i="1" dirty="0"/>
          </a:p>
        </p:txBody>
      </p:sp>
      <p:sp>
        <p:nvSpPr>
          <p:cNvPr id="11" name="Date Placeholder 10">
            <a:extLst>
              <a:ext uri="{FF2B5EF4-FFF2-40B4-BE49-F238E27FC236}">
                <a16:creationId xmlns:a16="http://schemas.microsoft.com/office/drawing/2014/main" id="{C3433756-D392-F69B-1FFA-BED2808F9EC3}"/>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26/27 Feb. 2025</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2" name="Footer Placeholder 11">
            <a:extLst>
              <a:ext uri="{FF2B5EF4-FFF2-40B4-BE49-F238E27FC236}">
                <a16:creationId xmlns:a16="http://schemas.microsoft.com/office/drawing/2014/main" id="{39FCCD9E-313C-E2BE-FCD6-900B2C5D364C}"/>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AInTox</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3" name="Slide Number Placeholder 12">
            <a:extLst>
              <a:ext uri="{FF2B5EF4-FFF2-40B4-BE49-F238E27FC236}">
                <a16:creationId xmlns:a16="http://schemas.microsoft.com/office/drawing/2014/main" id="{C93828B6-4871-A121-9F64-1579D1D2BFA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24578" name="Picture 2">
            <a:extLst>
              <a:ext uri="{FF2B5EF4-FFF2-40B4-BE49-F238E27FC236}">
                <a16:creationId xmlns:a16="http://schemas.microsoft.com/office/drawing/2014/main" id="{2CC0D363-CA0B-FAAD-9230-C5522AEDDE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5779" y="1092972"/>
            <a:ext cx="7031861" cy="409793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BD71CD4C-3111-C268-A716-A6C4460502C2}"/>
              </a:ext>
            </a:extLst>
          </p:cNvPr>
          <p:cNvSpPr txBox="1"/>
          <p:nvPr/>
        </p:nvSpPr>
        <p:spPr>
          <a:xfrm>
            <a:off x="262361" y="5350404"/>
            <a:ext cx="6641938" cy="369332"/>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NL" altLang="en-NL" sz="1800" b="1"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binary cross-entropy</a:t>
            </a:r>
            <a:r>
              <a:rPr kumimoji="0" lang="en-NL" altLang="en-NL"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 </a:t>
            </a:r>
            <a:r>
              <a:rPr kumimoji="0" lang="en-NL" altLang="en-NL" sz="1800" b="1"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log loss</a:t>
            </a:r>
            <a:r>
              <a:rPr kumimoji="0" lang="en-NL" altLang="en-NL"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of this toy example </a:t>
            </a:r>
            <a:r>
              <a:rPr kumimoji="0" lang="en-NL" altLang="en-NL" sz="1800" b="1"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is 0.3329!</a:t>
            </a:r>
            <a:endParaRPr kumimoji="0" lang="en-NL" altLang="en-NL"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10" name="TextBox 9">
            <a:extLst>
              <a:ext uri="{FF2B5EF4-FFF2-40B4-BE49-F238E27FC236}">
                <a16:creationId xmlns:a16="http://schemas.microsoft.com/office/drawing/2014/main" id="{399A2CA8-49AE-33D3-8885-6A2BA8197B85}"/>
              </a:ext>
            </a:extLst>
          </p:cNvPr>
          <p:cNvSpPr txBox="1"/>
          <p:nvPr/>
        </p:nvSpPr>
        <p:spPr>
          <a:xfrm>
            <a:off x="6096000" y="5765028"/>
            <a:ext cx="6096000"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https://towardsdatascience.com/understanding-binary-cross-entropy-log-loss-a-visual-explanation-a3ac6025181a</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spTree>
    <p:extLst>
      <p:ext uri="{BB962C8B-B14F-4D97-AF65-F5344CB8AC3E}">
        <p14:creationId xmlns:p14="http://schemas.microsoft.com/office/powerpoint/2010/main" val="42649363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DCB52F-156A-2243-C686-7D47FE02AD9C}"/>
              </a:ext>
            </a:extLst>
          </p:cNvPr>
          <p:cNvSpPr>
            <a:spLocks noGrp="1"/>
          </p:cNvSpPr>
          <p:nvPr>
            <p:ph type="title"/>
          </p:nvPr>
        </p:nvSpPr>
        <p:spPr>
          <a:xfrm>
            <a:off x="169607" y="-106823"/>
            <a:ext cx="11658898" cy="1325563"/>
          </a:xfrm>
        </p:spPr>
        <p:txBody>
          <a:bodyPr/>
          <a:lstStyle/>
          <a:p>
            <a:r>
              <a:rPr lang="nl-NL" dirty="0"/>
              <a:t>Evaluation of </a:t>
            </a:r>
            <a:r>
              <a:rPr lang="nl-NL" dirty="0" err="1"/>
              <a:t>neural</a:t>
            </a:r>
            <a:r>
              <a:rPr lang="nl-NL" dirty="0"/>
              <a:t> </a:t>
            </a:r>
            <a:r>
              <a:rPr lang="nl-NL" dirty="0" err="1"/>
              <a:t>networks</a:t>
            </a:r>
            <a:r>
              <a:rPr lang="nl-NL" dirty="0"/>
              <a:t> (</a:t>
            </a:r>
            <a:r>
              <a:rPr lang="nl-NL" dirty="0" err="1"/>
              <a:t>loss</a:t>
            </a:r>
            <a:r>
              <a:rPr lang="nl-NL" dirty="0"/>
              <a:t> &amp; </a:t>
            </a:r>
            <a:r>
              <a:rPr lang="nl-NL" dirty="0" err="1"/>
              <a:t>accuracy</a:t>
            </a:r>
            <a:r>
              <a:rPr lang="nl-NL" dirty="0"/>
              <a:t>)</a:t>
            </a:r>
          </a:p>
        </p:txBody>
      </p:sp>
      <p:sp>
        <p:nvSpPr>
          <p:cNvPr id="13" name="Date Placeholder 12">
            <a:extLst>
              <a:ext uri="{FF2B5EF4-FFF2-40B4-BE49-F238E27FC236}">
                <a16:creationId xmlns:a16="http://schemas.microsoft.com/office/drawing/2014/main" id="{51C3063F-2563-01B2-D649-015B8BD67B77}"/>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26/27 Feb. 2025</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4" name="Footer Placeholder 13">
            <a:extLst>
              <a:ext uri="{FF2B5EF4-FFF2-40B4-BE49-F238E27FC236}">
                <a16:creationId xmlns:a16="http://schemas.microsoft.com/office/drawing/2014/main" id="{915E1D3F-E5C5-A778-04C6-25B534319D1F}"/>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AInTox</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5" name="Slide Number Placeholder 14">
            <a:extLst>
              <a:ext uri="{FF2B5EF4-FFF2-40B4-BE49-F238E27FC236}">
                <a16:creationId xmlns:a16="http://schemas.microsoft.com/office/drawing/2014/main" id="{194595A2-744D-50BA-4F15-3CC755E4D225}"/>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36725B22-E046-7692-8CE3-57216D9986BB}"/>
              </a:ext>
            </a:extLst>
          </p:cNvPr>
          <p:cNvSpPr txBox="1"/>
          <p:nvPr/>
        </p:nvSpPr>
        <p:spPr>
          <a:xfrm>
            <a:off x="169607" y="5615582"/>
            <a:ext cx="6135328" cy="92333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https</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a:t>
            </a: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medium.com</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a:t>
            </a: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penpencil.blr</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/what-is-the-difference-between-training-loss-validation-loss-and-evaluation-loss-c169ddeccd59</a:t>
            </a:r>
          </a:p>
        </p:txBody>
      </p:sp>
      <p:pic>
        <p:nvPicPr>
          <p:cNvPr id="12290" name="Picture 2" descr="100 batch accuracy">
            <a:extLst>
              <a:ext uri="{FF2B5EF4-FFF2-40B4-BE49-F238E27FC236}">
                <a16:creationId xmlns:a16="http://schemas.microsoft.com/office/drawing/2014/main" id="{043E2F3C-E2EA-D374-7B4F-5C99554ED5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1690" y="996828"/>
            <a:ext cx="5914922" cy="4436191"/>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Model Loss over epochs">
            <a:extLst>
              <a:ext uri="{FF2B5EF4-FFF2-40B4-BE49-F238E27FC236}">
                <a16:creationId xmlns:a16="http://schemas.microsoft.com/office/drawing/2014/main" id="{F87B1232-6101-DE32-7F4F-0A23D3E9B2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51138" y="996828"/>
            <a:ext cx="5877367" cy="4408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97785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93960B-0A89-2E59-BDAD-C549A9DD605E}"/>
              </a:ext>
            </a:extLst>
          </p:cNvPr>
          <p:cNvSpPr>
            <a:spLocks noGrp="1"/>
          </p:cNvSpPr>
          <p:nvPr>
            <p:ph type="title"/>
          </p:nvPr>
        </p:nvSpPr>
        <p:spPr>
          <a:xfrm>
            <a:off x="228600" y="0"/>
            <a:ext cx="10515600" cy="1325563"/>
          </a:xfrm>
        </p:spPr>
        <p:txBody>
          <a:bodyPr>
            <a:normAutofit fontScale="90000"/>
          </a:bodyPr>
          <a:lstStyle/>
          <a:p>
            <a:r>
              <a:rPr lang="nl-NL" dirty="0" err="1"/>
              <a:t>Validation</a:t>
            </a:r>
            <a:r>
              <a:rPr lang="nl-NL" dirty="0"/>
              <a:t> (</a:t>
            </a:r>
            <a:r>
              <a:rPr lang="nl-NL" dirty="0" err="1"/>
              <a:t>and</a:t>
            </a:r>
            <a:r>
              <a:rPr lang="nl-NL" dirty="0"/>
              <a:t> Test </a:t>
            </a:r>
            <a:r>
              <a:rPr lang="nl-NL" dirty="0" err="1"/>
              <a:t>loss</a:t>
            </a:r>
            <a:r>
              <a:rPr lang="nl-NL" dirty="0"/>
              <a:t>) </a:t>
            </a:r>
            <a:r>
              <a:rPr lang="nl-NL" dirty="0" err="1"/>
              <a:t>should</a:t>
            </a:r>
            <a:r>
              <a:rPr lang="nl-NL" dirty="0"/>
              <a:t> </a:t>
            </a:r>
            <a:r>
              <a:rPr lang="nl-NL" dirty="0" err="1"/>
              <a:t>be</a:t>
            </a:r>
            <a:r>
              <a:rPr lang="nl-NL" dirty="0"/>
              <a:t> low </a:t>
            </a:r>
            <a:r>
              <a:rPr lang="nl-NL" dirty="0" err="1"/>
              <a:t>for</a:t>
            </a:r>
            <a:r>
              <a:rPr lang="nl-NL" dirty="0"/>
              <a:t> </a:t>
            </a:r>
            <a:r>
              <a:rPr lang="nl-NL" dirty="0" err="1"/>
              <a:t>good</a:t>
            </a:r>
            <a:r>
              <a:rPr lang="nl-NL" dirty="0"/>
              <a:t> </a:t>
            </a:r>
            <a:r>
              <a:rPr lang="nl-NL" dirty="0" err="1"/>
              <a:t>models</a:t>
            </a:r>
            <a:r>
              <a:rPr lang="nl-NL" dirty="0"/>
              <a:t> </a:t>
            </a:r>
            <a:r>
              <a:rPr lang="nl-NL" dirty="0" err="1"/>
              <a:t>that</a:t>
            </a:r>
            <a:r>
              <a:rPr lang="nl-NL" dirty="0"/>
              <a:t> have high </a:t>
            </a:r>
            <a:r>
              <a:rPr lang="nl-NL" dirty="0" err="1"/>
              <a:t>generalization</a:t>
            </a:r>
            <a:r>
              <a:rPr lang="nl-NL" dirty="0"/>
              <a:t> </a:t>
            </a:r>
            <a:r>
              <a:rPr lang="nl-NL" dirty="0" err="1"/>
              <a:t>capacity</a:t>
            </a:r>
            <a:endParaRPr lang="nl-NL" dirty="0"/>
          </a:p>
        </p:txBody>
      </p:sp>
      <p:sp>
        <p:nvSpPr>
          <p:cNvPr id="9" name="Date Placeholder 8">
            <a:extLst>
              <a:ext uri="{FF2B5EF4-FFF2-40B4-BE49-F238E27FC236}">
                <a16:creationId xmlns:a16="http://schemas.microsoft.com/office/drawing/2014/main" id="{519C1BA5-3BCC-42D4-E2F6-CAC9E895D807}"/>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26/27 Feb. 2025</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0" name="Footer Placeholder 9">
            <a:extLst>
              <a:ext uri="{FF2B5EF4-FFF2-40B4-BE49-F238E27FC236}">
                <a16:creationId xmlns:a16="http://schemas.microsoft.com/office/drawing/2014/main" id="{5A6E8C3F-F11B-D286-F6A9-131E8A257443}"/>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AInTox</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1" name="Slide Number Placeholder 10">
            <a:extLst>
              <a:ext uri="{FF2B5EF4-FFF2-40B4-BE49-F238E27FC236}">
                <a16:creationId xmlns:a16="http://schemas.microsoft.com/office/drawing/2014/main" id="{71684BB0-48C1-6F8C-E97E-37A5701548D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13314" name="Picture 2">
            <a:extLst>
              <a:ext uri="{FF2B5EF4-FFF2-40B4-BE49-F238E27FC236}">
                <a16:creationId xmlns:a16="http://schemas.microsoft.com/office/drawing/2014/main" id="{D288FDE9-5570-8FE9-F64B-DD553CAA4AF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1482"/>
          <a:stretch/>
        </p:blipFill>
        <p:spPr bwMode="auto">
          <a:xfrm>
            <a:off x="838200" y="1748854"/>
            <a:ext cx="8077200" cy="4238164"/>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C94C240E-6A23-D07F-C2A5-A8A5CDEDD05F}"/>
              </a:ext>
            </a:extLst>
          </p:cNvPr>
          <p:cNvSpPr txBox="1"/>
          <p:nvPr/>
        </p:nvSpPr>
        <p:spPr>
          <a:xfrm>
            <a:off x="6774426" y="5928852"/>
            <a:ext cx="609600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http://dx.doi.org/10.1109/ACCESS.2021.3068861</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spTree>
    <p:extLst>
      <p:ext uri="{BB962C8B-B14F-4D97-AF65-F5344CB8AC3E}">
        <p14:creationId xmlns:p14="http://schemas.microsoft.com/office/powerpoint/2010/main" val="43651682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9D10212-AE08-3CA1-9E62-989AFA5A0519}"/>
            </a:ext>
          </a:extLst>
        </p:cNvPr>
        <p:cNvGrpSpPr/>
        <p:nvPr/>
      </p:nvGrpSpPr>
      <p:grpSpPr>
        <a:xfrm>
          <a:off x="0" y="0"/>
          <a:ext cx="0" cy="0"/>
          <a:chOff x="0" y="0"/>
          <a:chExt cx="0" cy="0"/>
        </a:xfrm>
      </p:grpSpPr>
      <p:pic>
        <p:nvPicPr>
          <p:cNvPr id="17" name="Picture 4">
            <a:extLst>
              <a:ext uri="{FF2B5EF4-FFF2-40B4-BE49-F238E27FC236}">
                <a16:creationId xmlns:a16="http://schemas.microsoft.com/office/drawing/2014/main" id="{0893E8AF-7119-7ADD-8FC6-EF722C495019}"/>
              </a:ext>
            </a:extLst>
          </p:cNvPr>
          <p:cNvPicPr>
            <a:picLocks noChangeAspect="1"/>
          </p:cNvPicPr>
          <p:nvPr/>
        </p:nvPicPr>
        <p:blipFill rotWithShape="1">
          <a:blip r:embed="rId2">
            <a:alphaModFix amt="50000"/>
          </a:blip>
          <a:srcRect t="4796" b="4843"/>
          <a:stretch/>
        </p:blipFill>
        <p:spPr>
          <a:xfrm>
            <a:off x="20" y="1"/>
            <a:ext cx="12191980" cy="6857999"/>
          </a:xfrm>
          <a:prstGeom prst="rect">
            <a:avLst/>
          </a:prstGeom>
        </p:spPr>
      </p:pic>
      <p:sp>
        <p:nvSpPr>
          <p:cNvPr id="2" name="Title 1">
            <a:extLst>
              <a:ext uri="{FF2B5EF4-FFF2-40B4-BE49-F238E27FC236}">
                <a16:creationId xmlns:a16="http://schemas.microsoft.com/office/drawing/2014/main" id="{B2FDFDF7-4A47-80E4-5101-263023B7149E}"/>
              </a:ext>
            </a:extLst>
          </p:cNvPr>
          <p:cNvSpPr>
            <a:spLocks noGrp="1"/>
          </p:cNvSpPr>
          <p:nvPr>
            <p:ph type="title"/>
          </p:nvPr>
        </p:nvSpPr>
        <p:spPr>
          <a:xfrm>
            <a:off x="838200" y="963877"/>
            <a:ext cx="3494362" cy="4930246"/>
          </a:xfrm>
        </p:spPr>
        <p:txBody>
          <a:bodyPr>
            <a:normAutofit/>
          </a:bodyPr>
          <a:lstStyle/>
          <a:p>
            <a:pPr algn="r"/>
            <a:r>
              <a:rPr lang="en-US" b="1" dirty="0">
                <a:solidFill>
                  <a:schemeClr val="bg1"/>
                </a:solidFill>
              </a:rPr>
              <a:t>Input data</a:t>
            </a:r>
          </a:p>
        </p:txBody>
      </p:sp>
      <p:sp>
        <p:nvSpPr>
          <p:cNvPr id="3" name="Content Placeholder 2">
            <a:extLst>
              <a:ext uri="{FF2B5EF4-FFF2-40B4-BE49-F238E27FC236}">
                <a16:creationId xmlns:a16="http://schemas.microsoft.com/office/drawing/2014/main" id="{A79AE379-2B8C-7C8D-92A8-368363C9E8F8}"/>
              </a:ext>
            </a:extLst>
          </p:cNvPr>
          <p:cNvSpPr>
            <a:spLocks noGrp="1"/>
          </p:cNvSpPr>
          <p:nvPr>
            <p:ph idx="1"/>
          </p:nvPr>
        </p:nvSpPr>
        <p:spPr>
          <a:xfrm>
            <a:off x="4976031" y="963877"/>
            <a:ext cx="6377769" cy="4930246"/>
          </a:xfrm>
        </p:spPr>
        <p:txBody>
          <a:bodyPr anchor="ctr">
            <a:normAutofit/>
          </a:bodyPr>
          <a:lstStyle/>
          <a:p>
            <a:pPr marL="0" indent="0">
              <a:buNone/>
            </a:pPr>
            <a:r>
              <a:rPr lang="en-US" sz="3200" dirty="0">
                <a:solidFill>
                  <a:schemeClr val="bg1"/>
                </a:solidFill>
              </a:rPr>
              <a:t>Tensors are </a:t>
            </a:r>
            <a:r>
              <a:rPr lang="en-US" sz="3200" i="1" dirty="0">
                <a:solidFill>
                  <a:schemeClr val="bg1"/>
                </a:solidFill>
              </a:rPr>
              <a:t>generalizations</a:t>
            </a:r>
            <a:r>
              <a:rPr lang="en-US" sz="3200" dirty="0">
                <a:solidFill>
                  <a:schemeClr val="bg1"/>
                </a:solidFill>
              </a:rPr>
              <a:t> of vectors, that function as input for ML algorithms.</a:t>
            </a:r>
          </a:p>
          <a:p>
            <a:pPr marL="0" indent="0">
              <a:buNone/>
            </a:pPr>
            <a:endParaRPr lang="en-US" sz="3200" dirty="0">
              <a:solidFill>
                <a:schemeClr val="bg1"/>
              </a:solidFill>
            </a:endParaRPr>
          </a:p>
          <a:p>
            <a:pPr marL="0" indent="0">
              <a:buNone/>
            </a:pPr>
            <a:r>
              <a:rPr lang="en-US" sz="3200" dirty="0">
                <a:solidFill>
                  <a:schemeClr val="bg1"/>
                </a:solidFill>
              </a:rPr>
              <a:t>Let’s look at some examples</a:t>
            </a:r>
          </a:p>
        </p:txBody>
      </p:sp>
      <p:sp>
        <p:nvSpPr>
          <p:cNvPr id="7" name="Date Placeholder 6">
            <a:extLst>
              <a:ext uri="{FF2B5EF4-FFF2-40B4-BE49-F238E27FC236}">
                <a16:creationId xmlns:a16="http://schemas.microsoft.com/office/drawing/2014/main" id="{C817CAEA-A90B-FE3B-3232-266473C6F8AC}"/>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26/27 Feb. 2025</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Footer Placeholder 7">
            <a:extLst>
              <a:ext uri="{FF2B5EF4-FFF2-40B4-BE49-F238E27FC236}">
                <a16:creationId xmlns:a16="http://schemas.microsoft.com/office/drawing/2014/main" id="{EA7FADDA-7744-83BA-3CD3-5B41D0A57A24}"/>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AInTox</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9" name="Slide Number Placeholder 8">
            <a:extLst>
              <a:ext uri="{FF2B5EF4-FFF2-40B4-BE49-F238E27FC236}">
                <a16:creationId xmlns:a16="http://schemas.microsoft.com/office/drawing/2014/main" id="{D33641E1-B9C1-6A60-8232-578AAF0CA6A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8803788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8F5A48F-B564-2080-5706-E7761574A2A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8679EA0-95AD-29D2-17BB-F490FAA00547}"/>
              </a:ext>
            </a:extLst>
          </p:cNvPr>
          <p:cNvSpPr>
            <a:spLocks noGrp="1"/>
          </p:cNvSpPr>
          <p:nvPr>
            <p:ph type="title"/>
          </p:nvPr>
        </p:nvSpPr>
        <p:spPr>
          <a:xfrm>
            <a:off x="184008" y="129080"/>
            <a:ext cx="2880828" cy="698407"/>
          </a:xfrm>
        </p:spPr>
        <p:txBody>
          <a:bodyPr vert="horz" lIns="91440" tIns="45720" rIns="91440" bIns="45720" rtlCol="0" anchor="t">
            <a:normAutofit/>
          </a:bodyPr>
          <a:lstStyle/>
          <a:p>
            <a:r>
              <a:rPr lang="en-US" sz="4000" b="1" kern="1200" dirty="0">
                <a:latin typeface="+mj-lt"/>
                <a:ea typeface="+mj-ea"/>
                <a:cs typeface="+mj-cs"/>
              </a:rPr>
              <a:t>Tensors</a:t>
            </a:r>
          </a:p>
        </p:txBody>
      </p:sp>
      <p:sp>
        <p:nvSpPr>
          <p:cNvPr id="7" name="Date Placeholder 6">
            <a:extLst>
              <a:ext uri="{FF2B5EF4-FFF2-40B4-BE49-F238E27FC236}">
                <a16:creationId xmlns:a16="http://schemas.microsoft.com/office/drawing/2014/main" id="{13A81143-6D22-0F9E-7BAA-D33D560E155C}"/>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26/27 Feb. 2025</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Footer Placeholder 7">
            <a:extLst>
              <a:ext uri="{FF2B5EF4-FFF2-40B4-BE49-F238E27FC236}">
                <a16:creationId xmlns:a16="http://schemas.microsoft.com/office/drawing/2014/main" id="{0ED1F463-D2FE-981C-857D-5DE406E9828D}"/>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AInTox</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9" name="Slide Number Placeholder 8">
            <a:extLst>
              <a:ext uri="{FF2B5EF4-FFF2-40B4-BE49-F238E27FC236}">
                <a16:creationId xmlns:a16="http://schemas.microsoft.com/office/drawing/2014/main" id="{39D8BF8B-7C28-E04E-2F56-7210A130031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1026" name="Picture 2" descr="Deep Learning: Introduction to Tensors &amp;amp; TensorFlow | by Victor Roman |  Towards Data Science">
            <a:extLst>
              <a:ext uri="{FF2B5EF4-FFF2-40B4-BE49-F238E27FC236}">
                <a16:creationId xmlns:a16="http://schemas.microsoft.com/office/drawing/2014/main" id="{DD8DC975-1774-5837-B5E3-565F71825B7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178838" y="202165"/>
            <a:ext cx="5819919" cy="5923584"/>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E4F3ACC5-F3B5-4A8D-CE2F-5D1B6DD0F459}"/>
              </a:ext>
            </a:extLst>
          </p:cNvPr>
          <p:cNvSpPr txBox="1"/>
          <p:nvPr/>
        </p:nvSpPr>
        <p:spPr>
          <a:xfrm>
            <a:off x="4038603" y="6220150"/>
            <a:ext cx="6100996"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https://towardsdatascience.com/deep-learning-introduction-to-tensors-tensorflow-36ce3663528f</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sp>
        <p:nvSpPr>
          <p:cNvPr id="3" name="TextBox 2">
            <a:extLst>
              <a:ext uri="{FF2B5EF4-FFF2-40B4-BE49-F238E27FC236}">
                <a16:creationId xmlns:a16="http://schemas.microsoft.com/office/drawing/2014/main" id="{1D7CA771-97D1-A6C7-ACD1-B0771E5120A7}"/>
              </a:ext>
            </a:extLst>
          </p:cNvPr>
          <p:cNvSpPr txBox="1"/>
          <p:nvPr/>
        </p:nvSpPr>
        <p:spPr>
          <a:xfrm>
            <a:off x="161320" y="1177119"/>
            <a:ext cx="3715963" cy="535531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effectLst/>
                <a:uLnTx/>
                <a:uFillTx/>
                <a:latin typeface="Calibri" panose="020F0502020204030204"/>
                <a:ea typeface="+mn-ea"/>
                <a:cs typeface="+mn-cs"/>
              </a:rPr>
              <a:t>1D Tensor: No real-world data</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effectLst/>
                <a:uLnTx/>
                <a:uFillTx/>
                <a:latin typeface="Calibri" panose="020F0502020204030204"/>
                <a:ea typeface="+mn-ea"/>
                <a:cs typeface="+mn-cs"/>
              </a:rPr>
              <a:t>2D Tensor: Vector data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effectLst/>
                <a:uLnTx/>
                <a:uFillTx/>
                <a:latin typeface="Calibri" panose="020F0502020204030204"/>
                <a:ea typeface="+mn-ea"/>
                <a:cs typeface="+mn-cs"/>
              </a:rPr>
              <a:t>(</a:t>
            </a:r>
            <a:r>
              <a:rPr kumimoji="0" lang="en-US" sz="1800" b="0" i="1" u="none" strike="noStrike" kern="1200" cap="none" spc="0" normalizeH="0" baseline="0" noProof="0" dirty="0">
                <a:ln>
                  <a:noFill/>
                </a:ln>
                <a:effectLst/>
                <a:uLnTx/>
                <a:uFillTx/>
                <a:latin typeface="Courier" pitchFamily="2" charset="0"/>
                <a:ea typeface="+mn-ea"/>
                <a:cs typeface="+mn-cs"/>
              </a:rPr>
              <a:t>samples, features</a:t>
            </a:r>
            <a:r>
              <a:rPr kumimoji="0" lang="en-US" sz="1800" b="0" i="0" u="none" strike="noStrike" kern="1200" cap="none" spc="0" normalizeH="0" baseline="0" noProof="0" dirty="0">
                <a:ln>
                  <a:noFill/>
                </a:ln>
                <a:effectLst/>
                <a:uLnTx/>
                <a:uFillTx/>
                <a:latin typeface="Calibri" panose="020F0502020204030204"/>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effectLst/>
                <a:uLnTx/>
                <a:uFillTx/>
                <a:latin typeface="Calibri" panose="020F0502020204030204"/>
                <a:ea typeface="+mn-ea"/>
                <a:cs typeface="+mn-cs"/>
              </a:rPr>
              <a:t>3D Tensor: Time series or sequence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effectLst/>
                <a:uLnTx/>
                <a:uFillTx/>
                <a:latin typeface="Calibri" panose="020F0502020204030204"/>
                <a:ea typeface="+mn-ea"/>
                <a:cs typeface="+mn-cs"/>
              </a:rPr>
              <a:t>(</a:t>
            </a:r>
            <a:r>
              <a:rPr kumimoji="0" lang="en-US" sz="1800" b="0" i="1" u="none" strike="noStrike" kern="1200" cap="none" spc="0" normalizeH="0" baseline="0" noProof="0" dirty="0">
                <a:ln>
                  <a:noFill/>
                </a:ln>
                <a:effectLst/>
                <a:uLnTx/>
                <a:uFillTx/>
                <a:latin typeface="Courier" pitchFamily="2" charset="0"/>
                <a:ea typeface="+mn-ea"/>
                <a:cs typeface="+mn-cs"/>
              </a:rPr>
              <a:t>samples, timesteps, features</a:t>
            </a:r>
            <a:r>
              <a:rPr kumimoji="0" lang="en-US" sz="1800" b="0" i="0" u="none" strike="noStrike" kern="1200" cap="none" spc="0" normalizeH="0" baseline="0" noProof="0" dirty="0">
                <a:ln>
                  <a:noFill/>
                </a:ln>
                <a:effectLst/>
                <a:uLnTx/>
                <a:uFillTx/>
                <a:latin typeface="Calibri" panose="020F0502020204030204"/>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effectLst/>
                <a:uLnTx/>
                <a:uFillTx/>
                <a:latin typeface="Calibri" panose="020F0502020204030204"/>
                <a:ea typeface="+mn-ea"/>
                <a:cs typeface="+mn-cs"/>
              </a:rPr>
              <a:t>4D Tensor: Images</a:t>
            </a:r>
            <a:br>
              <a:rPr kumimoji="0" lang="en-US" sz="1800" b="0" i="0" u="none" strike="noStrike" kern="1200" cap="none" spc="0" normalizeH="0" baseline="0" noProof="0" dirty="0">
                <a:ln>
                  <a:noFill/>
                </a:ln>
                <a:effectLst/>
                <a:uLnTx/>
                <a:uFillTx/>
                <a:latin typeface="Calibri" panose="020F0502020204030204"/>
                <a:ea typeface="+mn-ea"/>
                <a:cs typeface="+mn-cs"/>
              </a:rPr>
            </a:br>
            <a:r>
              <a:rPr kumimoji="0" lang="en-US" sz="1800" b="0" i="0" u="none" strike="noStrike" kern="1200" cap="none" spc="0" normalizeH="0" baseline="0" noProof="0" dirty="0">
                <a:ln>
                  <a:noFill/>
                </a:ln>
                <a:effectLst/>
                <a:uLnTx/>
                <a:uFillTx/>
                <a:latin typeface="Calibri" panose="020F0502020204030204"/>
                <a:ea typeface="+mn-ea"/>
                <a:cs typeface="+mn-cs"/>
              </a:rPr>
              <a:t>(</a:t>
            </a:r>
            <a:r>
              <a:rPr kumimoji="0" lang="en-US" sz="1800" b="0" i="1" u="none" strike="noStrike" kern="1200" cap="none" spc="0" normalizeH="0" baseline="0" noProof="0" dirty="0">
                <a:ln>
                  <a:noFill/>
                </a:ln>
                <a:effectLst/>
                <a:uLnTx/>
                <a:uFillTx/>
                <a:latin typeface="Courier" pitchFamily="2" charset="0"/>
                <a:ea typeface="+mn-ea"/>
                <a:cs typeface="+mn-cs"/>
              </a:rPr>
              <a:t>samples, height, width, channels</a:t>
            </a:r>
            <a:r>
              <a:rPr kumimoji="0" lang="en-US" sz="1800" b="0" i="0" u="none" strike="noStrike" kern="1200" cap="none" spc="0" normalizeH="0" baseline="0" noProof="0" dirty="0">
                <a:ln>
                  <a:noFill/>
                </a:ln>
                <a:effectLst/>
                <a:uLnTx/>
                <a:uFillTx/>
                <a:latin typeface="Calibri" panose="020F0502020204030204"/>
                <a:ea typeface="+mn-ea"/>
                <a:cs typeface="+mn-cs"/>
              </a:rPr>
              <a:t>) or</a:t>
            </a:r>
            <a:br>
              <a:rPr kumimoji="0" lang="en-US" sz="1800" b="0" i="0" u="none" strike="noStrike" kern="1200" cap="none" spc="0" normalizeH="0" baseline="0" noProof="0" dirty="0">
                <a:ln>
                  <a:noFill/>
                </a:ln>
                <a:effectLst/>
                <a:uLnTx/>
                <a:uFillTx/>
                <a:latin typeface="Calibri" panose="020F0502020204030204"/>
                <a:ea typeface="+mn-ea"/>
                <a:cs typeface="+mn-cs"/>
              </a:rPr>
            </a:br>
            <a:r>
              <a:rPr kumimoji="0" lang="en-US" sz="1800" b="0" i="0" u="none" strike="noStrike" kern="1200" cap="none" spc="0" normalizeH="0" baseline="0" noProof="0" dirty="0">
                <a:ln>
                  <a:noFill/>
                </a:ln>
                <a:effectLst/>
                <a:uLnTx/>
                <a:uFillTx/>
                <a:latin typeface="Calibri" panose="020F0502020204030204"/>
                <a:ea typeface="+mn-ea"/>
                <a:cs typeface="+mn-cs"/>
              </a:rPr>
              <a:t>(</a:t>
            </a:r>
            <a:r>
              <a:rPr kumimoji="0" lang="en-US" sz="1800" b="0" i="1" u="none" strike="noStrike" kern="1200" cap="none" spc="0" normalizeH="0" baseline="0" noProof="0" dirty="0">
                <a:ln>
                  <a:noFill/>
                </a:ln>
                <a:effectLst/>
                <a:uLnTx/>
                <a:uFillTx/>
                <a:latin typeface="Courier" pitchFamily="2" charset="0"/>
                <a:ea typeface="+mn-ea"/>
                <a:cs typeface="+mn-cs"/>
              </a:rPr>
              <a:t>samples, channels, height, width</a:t>
            </a:r>
            <a:r>
              <a:rPr kumimoji="0" lang="en-US" sz="1800" b="0" i="0" u="none" strike="noStrike" kern="1200" cap="none" spc="0" normalizeH="0" baseline="0" noProof="0" dirty="0">
                <a:ln>
                  <a:noFill/>
                </a:ln>
                <a:effectLst/>
                <a:uLnTx/>
                <a:uFillTx/>
                <a:latin typeface="Calibri" panose="020F0502020204030204"/>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effectLst/>
                <a:uLnTx/>
                <a:uFillTx/>
                <a:latin typeface="Calibri" panose="020F0502020204030204"/>
                <a:ea typeface="+mn-ea"/>
                <a:cs typeface="+mn-cs"/>
              </a:rPr>
              <a:t>5D Tensor: Video</a:t>
            </a:r>
            <a:br>
              <a:rPr kumimoji="0" lang="en-US" sz="1800" b="0" i="0" u="none" strike="noStrike" kern="1200" cap="none" spc="0" normalizeH="0" baseline="0" noProof="0" dirty="0">
                <a:ln>
                  <a:noFill/>
                </a:ln>
                <a:effectLst/>
                <a:uLnTx/>
                <a:uFillTx/>
                <a:latin typeface="Calibri" panose="020F0502020204030204"/>
                <a:ea typeface="+mn-ea"/>
                <a:cs typeface="+mn-cs"/>
              </a:rPr>
            </a:br>
            <a:r>
              <a:rPr kumimoji="0" lang="en-US" sz="1800" b="0" i="1" u="none" strike="noStrike" kern="1200" cap="none" spc="0" normalizeH="0" baseline="0" noProof="0" dirty="0">
                <a:ln>
                  <a:noFill/>
                </a:ln>
                <a:effectLst/>
                <a:uLnTx/>
                <a:uFillTx/>
                <a:latin typeface="Courier New" panose="02070309020205020404" pitchFamily="49" charset="0"/>
                <a:ea typeface="+mn-ea"/>
                <a:cs typeface="Courier New" panose="02070309020205020404" pitchFamily="49" charset="0"/>
              </a:rPr>
              <a:t>(samples, frames, height, width, channels)</a:t>
            </a:r>
            <a:br>
              <a:rPr kumimoji="0" lang="en-US" sz="1800" b="0" i="1" u="none" strike="noStrike" kern="1200" cap="none" spc="0" normalizeH="0" baseline="0" noProof="0" dirty="0">
                <a:ln>
                  <a:noFill/>
                </a:ln>
                <a:effectLst/>
                <a:uLnTx/>
                <a:uFillTx/>
                <a:latin typeface="Courier New" panose="02070309020205020404" pitchFamily="49" charset="0"/>
                <a:ea typeface="+mn-ea"/>
                <a:cs typeface="Courier New" panose="02070309020205020404" pitchFamily="49" charset="0"/>
              </a:rPr>
            </a:br>
            <a:endParaRPr kumimoji="0" lang="en-US" sz="1800" b="0" i="1" u="none" strike="noStrike" kern="1200" cap="none" spc="0" normalizeH="0" baseline="0" noProof="0" dirty="0">
              <a:ln>
                <a:noFill/>
              </a:ln>
              <a:effectLst/>
              <a:uLnTx/>
              <a:uFillTx/>
              <a:latin typeface="Courier New" panose="02070309020205020404" pitchFamily="49" charset="0"/>
              <a:ea typeface="+mn-ea"/>
              <a:cs typeface="Courier New" panose="02070309020205020404" pitchFamily="49" charset="0"/>
            </a:endParaRPr>
          </a:p>
        </p:txBody>
      </p:sp>
    </p:spTree>
    <p:extLst>
      <p:ext uri="{BB962C8B-B14F-4D97-AF65-F5344CB8AC3E}">
        <p14:creationId xmlns:p14="http://schemas.microsoft.com/office/powerpoint/2010/main" val="250143056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8889FA-2EBF-26B6-82F9-2999CF624AA1}"/>
              </a:ext>
            </a:extLst>
          </p:cNvPr>
          <p:cNvSpPr>
            <a:spLocks noGrp="1"/>
          </p:cNvSpPr>
          <p:nvPr>
            <p:ph type="title"/>
          </p:nvPr>
        </p:nvSpPr>
        <p:spPr>
          <a:xfrm>
            <a:off x="123825" y="-263525"/>
            <a:ext cx="10515600" cy="1325563"/>
          </a:xfrm>
        </p:spPr>
        <p:txBody>
          <a:bodyPr/>
          <a:lstStyle/>
          <a:p>
            <a:r>
              <a:rPr lang="nl-NL" dirty="0"/>
              <a:t>Chemical </a:t>
            </a:r>
            <a:r>
              <a:rPr lang="nl-NL" dirty="0" err="1"/>
              <a:t>structure</a:t>
            </a:r>
            <a:r>
              <a:rPr lang="nl-NL" dirty="0"/>
              <a:t> </a:t>
            </a:r>
            <a:r>
              <a:rPr lang="nl-NL" dirty="0" err="1"/>
              <a:t>embedding</a:t>
            </a:r>
            <a:r>
              <a:rPr lang="nl-NL" dirty="0"/>
              <a:t>?</a:t>
            </a:r>
          </a:p>
        </p:txBody>
      </p:sp>
      <p:sp>
        <p:nvSpPr>
          <p:cNvPr id="10" name="Date Placeholder 9">
            <a:extLst>
              <a:ext uri="{FF2B5EF4-FFF2-40B4-BE49-F238E27FC236}">
                <a16:creationId xmlns:a16="http://schemas.microsoft.com/office/drawing/2014/main" id="{EFDEA44C-40C2-1EC6-6A7B-97F3CCCEB279}"/>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26/27 Feb. 2025</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1" name="Footer Placeholder 10">
            <a:extLst>
              <a:ext uri="{FF2B5EF4-FFF2-40B4-BE49-F238E27FC236}">
                <a16:creationId xmlns:a16="http://schemas.microsoft.com/office/drawing/2014/main" id="{BD470230-B489-EF50-B0C6-6C2528F9E191}"/>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AInTox</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2" name="Slide Number Placeholder 11">
            <a:extLst>
              <a:ext uri="{FF2B5EF4-FFF2-40B4-BE49-F238E27FC236}">
                <a16:creationId xmlns:a16="http://schemas.microsoft.com/office/drawing/2014/main" id="{1D733CB0-0B80-3A14-86EA-E58F7B84555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7" name="Picture 6">
            <a:extLst>
              <a:ext uri="{FF2B5EF4-FFF2-40B4-BE49-F238E27FC236}">
                <a16:creationId xmlns:a16="http://schemas.microsoft.com/office/drawing/2014/main" id="{825A1AD3-D559-5D4A-F909-BE269CC41FD1}"/>
              </a:ext>
            </a:extLst>
          </p:cNvPr>
          <p:cNvPicPr>
            <a:picLocks noChangeAspect="1"/>
          </p:cNvPicPr>
          <p:nvPr/>
        </p:nvPicPr>
        <p:blipFill>
          <a:blip r:embed="rId2"/>
          <a:stretch>
            <a:fillRect/>
          </a:stretch>
        </p:blipFill>
        <p:spPr>
          <a:xfrm>
            <a:off x="346074" y="860424"/>
            <a:ext cx="9255125" cy="5344509"/>
          </a:xfrm>
          <a:prstGeom prst="rect">
            <a:avLst/>
          </a:prstGeom>
        </p:spPr>
      </p:pic>
      <p:sp>
        <p:nvSpPr>
          <p:cNvPr id="9" name="TextBox 8">
            <a:extLst>
              <a:ext uri="{FF2B5EF4-FFF2-40B4-BE49-F238E27FC236}">
                <a16:creationId xmlns:a16="http://schemas.microsoft.com/office/drawing/2014/main" id="{583A3AB3-4B13-9131-D71F-42965C90B693}"/>
              </a:ext>
            </a:extLst>
          </p:cNvPr>
          <p:cNvSpPr txBox="1"/>
          <p:nvPr/>
        </p:nvSpPr>
        <p:spPr>
          <a:xfrm>
            <a:off x="346074" y="6020267"/>
            <a:ext cx="6157912"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http://</a:t>
            </a: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dx.doi.org</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/10.26434/chemrxiv.12885494</a:t>
            </a:r>
          </a:p>
        </p:txBody>
      </p:sp>
    </p:spTree>
    <p:extLst>
      <p:ext uri="{BB962C8B-B14F-4D97-AF65-F5344CB8AC3E}">
        <p14:creationId xmlns:p14="http://schemas.microsoft.com/office/powerpoint/2010/main" val="120868351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35BA47-E95C-1D6C-F085-0AB3BC9142C2}"/>
              </a:ext>
            </a:extLst>
          </p:cNvPr>
          <p:cNvSpPr>
            <a:spLocks noGrp="1"/>
          </p:cNvSpPr>
          <p:nvPr>
            <p:ph type="title"/>
          </p:nvPr>
        </p:nvSpPr>
        <p:spPr>
          <a:xfrm>
            <a:off x="252412" y="-73432"/>
            <a:ext cx="10515600" cy="1325563"/>
          </a:xfrm>
        </p:spPr>
        <p:txBody>
          <a:bodyPr/>
          <a:lstStyle/>
          <a:p>
            <a:r>
              <a:rPr lang="nl-NL" dirty="0"/>
              <a:t>QSAR; Morgan </a:t>
            </a:r>
            <a:r>
              <a:rPr lang="nl-NL" dirty="0" err="1"/>
              <a:t>fingerprints</a:t>
            </a:r>
            <a:r>
              <a:rPr lang="nl-NL" dirty="0"/>
              <a:t> (2D-tensor data) </a:t>
            </a:r>
          </a:p>
        </p:txBody>
      </p:sp>
      <p:sp>
        <p:nvSpPr>
          <p:cNvPr id="9" name="Date Placeholder 8">
            <a:extLst>
              <a:ext uri="{FF2B5EF4-FFF2-40B4-BE49-F238E27FC236}">
                <a16:creationId xmlns:a16="http://schemas.microsoft.com/office/drawing/2014/main" id="{C2A8DF3E-88B5-7202-C340-7387E1C4BD8E}"/>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26/27 Feb. 2025</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0" name="Footer Placeholder 9">
            <a:extLst>
              <a:ext uri="{FF2B5EF4-FFF2-40B4-BE49-F238E27FC236}">
                <a16:creationId xmlns:a16="http://schemas.microsoft.com/office/drawing/2014/main" id="{001A8C0D-97E7-123F-C05B-6A2E30D5EF9F}"/>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AInTox</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1" name="Slide Number Placeholder 10">
            <a:extLst>
              <a:ext uri="{FF2B5EF4-FFF2-40B4-BE49-F238E27FC236}">
                <a16:creationId xmlns:a16="http://schemas.microsoft.com/office/drawing/2014/main" id="{41FA04E3-D582-CD27-847E-A063A1C6315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7" name="Picture 6">
            <a:extLst>
              <a:ext uri="{FF2B5EF4-FFF2-40B4-BE49-F238E27FC236}">
                <a16:creationId xmlns:a16="http://schemas.microsoft.com/office/drawing/2014/main" id="{4546F697-F677-B2A6-1497-DB96C07DF0C8}"/>
              </a:ext>
            </a:extLst>
          </p:cNvPr>
          <p:cNvPicPr>
            <a:picLocks noChangeAspect="1"/>
          </p:cNvPicPr>
          <p:nvPr/>
        </p:nvPicPr>
        <p:blipFill>
          <a:blip r:embed="rId2"/>
          <a:stretch>
            <a:fillRect/>
          </a:stretch>
        </p:blipFill>
        <p:spPr>
          <a:xfrm>
            <a:off x="428625" y="1252131"/>
            <a:ext cx="9975180" cy="5104219"/>
          </a:xfrm>
          <a:prstGeom prst="rect">
            <a:avLst/>
          </a:prstGeom>
        </p:spPr>
      </p:pic>
    </p:spTree>
    <p:extLst>
      <p:ext uri="{BB962C8B-B14F-4D97-AF65-F5344CB8AC3E}">
        <p14:creationId xmlns:p14="http://schemas.microsoft.com/office/powerpoint/2010/main" val="147333142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a:extLst>
            <a:ext uri="{FF2B5EF4-FFF2-40B4-BE49-F238E27FC236}">
              <a16:creationId xmlns:a16="http://schemas.microsoft.com/office/drawing/2014/main" id="{05D67A88-6868-C877-4340-A052B74F0EEA}"/>
            </a:ext>
          </a:extLst>
        </p:cNvPr>
        <p:cNvGrpSpPr/>
        <p:nvPr/>
      </p:nvGrpSpPr>
      <p:grpSpPr>
        <a:xfrm>
          <a:off x="0" y="0"/>
          <a:ext cx="0" cy="0"/>
          <a:chOff x="0" y="0"/>
          <a:chExt cx="0" cy="0"/>
        </a:xfrm>
      </p:grpSpPr>
      <p:pic>
        <p:nvPicPr>
          <p:cNvPr id="7" name="Picture 6" descr="Typebar ready to print a question mark">
            <a:extLst>
              <a:ext uri="{FF2B5EF4-FFF2-40B4-BE49-F238E27FC236}">
                <a16:creationId xmlns:a16="http://schemas.microsoft.com/office/drawing/2014/main" id="{E9931081-87E2-D8A9-DDCF-79AF73BACA2E}"/>
              </a:ext>
            </a:extLst>
          </p:cNvPr>
          <p:cNvPicPr>
            <a:picLocks noChangeAspect="1"/>
          </p:cNvPicPr>
          <p:nvPr/>
        </p:nvPicPr>
        <p:blipFill rotWithShape="1">
          <a:blip r:embed="rId2">
            <a:alphaModFix amt="50000"/>
          </a:blip>
          <a:srcRect t="12410" b="3320"/>
          <a:stretch/>
        </p:blipFill>
        <p:spPr>
          <a:xfrm>
            <a:off x="20" y="1"/>
            <a:ext cx="12191980" cy="6857999"/>
          </a:xfrm>
          <a:prstGeom prst="rect">
            <a:avLst/>
          </a:prstGeom>
        </p:spPr>
      </p:pic>
      <p:sp>
        <p:nvSpPr>
          <p:cNvPr id="4" name="Title 3">
            <a:extLst>
              <a:ext uri="{FF2B5EF4-FFF2-40B4-BE49-F238E27FC236}">
                <a16:creationId xmlns:a16="http://schemas.microsoft.com/office/drawing/2014/main" id="{EB7BF212-CE5E-953D-E088-0EAE9C663000}"/>
              </a:ext>
            </a:extLst>
          </p:cNvPr>
          <p:cNvSpPr>
            <a:spLocks noGrp="1"/>
          </p:cNvSpPr>
          <p:nvPr>
            <p:ph type="ctrTitle"/>
          </p:nvPr>
        </p:nvSpPr>
        <p:spPr>
          <a:xfrm>
            <a:off x="1524000" y="1201874"/>
            <a:ext cx="9144000" cy="1634090"/>
          </a:xfrm>
        </p:spPr>
        <p:txBody>
          <a:bodyPr>
            <a:normAutofit fontScale="90000"/>
          </a:bodyPr>
          <a:lstStyle/>
          <a:p>
            <a:r>
              <a:rPr lang="en-US" b="1" dirty="0">
                <a:solidFill>
                  <a:srgbClr val="FFFFFF"/>
                </a:solidFill>
              </a:rPr>
              <a:t>Preparing the dataset for model training and evaluation</a:t>
            </a:r>
          </a:p>
        </p:txBody>
      </p:sp>
      <p:sp>
        <p:nvSpPr>
          <p:cNvPr id="2" name="Date Placeholder 1">
            <a:extLst>
              <a:ext uri="{FF2B5EF4-FFF2-40B4-BE49-F238E27FC236}">
                <a16:creationId xmlns:a16="http://schemas.microsoft.com/office/drawing/2014/main" id="{9F77317D-76CB-643A-7BD4-53A6960DE3A6}"/>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rPr>
              <a:t>26/27 Feb. 2025</a:t>
            </a:r>
            <a:endParaRPr kumimoji="0" lang="nl-NL"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endParaRPr>
          </a:p>
        </p:txBody>
      </p:sp>
      <p:sp>
        <p:nvSpPr>
          <p:cNvPr id="3" name="Footer Placeholder 2">
            <a:extLst>
              <a:ext uri="{FF2B5EF4-FFF2-40B4-BE49-F238E27FC236}">
                <a16:creationId xmlns:a16="http://schemas.microsoft.com/office/drawing/2014/main" id="{C46795A0-F820-FFF6-72A9-EAD0E0286D9A}"/>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rPr>
              <a:t>AInTox</a:t>
            </a:r>
            <a:endParaRPr kumimoji="0" lang="nl-NL"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endParaRPr>
          </a:p>
        </p:txBody>
      </p:sp>
      <p:sp>
        <p:nvSpPr>
          <p:cNvPr id="5" name="Slide Number Placeholder 4">
            <a:extLst>
              <a:ext uri="{FF2B5EF4-FFF2-40B4-BE49-F238E27FC236}">
                <a16:creationId xmlns:a16="http://schemas.microsoft.com/office/drawing/2014/main" id="{FC711979-2D05-2BA4-EED3-314C74D604A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white">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nl-NL"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86108747"/>
      </p:ext>
    </p:extLst>
  </p:cSld>
  <p:clrMapOvr>
    <a:overrideClrMapping bg1="dk1" tx1="lt1" bg2="dk2" tx2="lt2" accent1="accent1" accent2="accent2" accent3="accent3" accent4="accent4" accent5="accent5" accent6="accent6" hlink="hlink" folHlink="folHlink"/>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8CDC11-918F-0DC0-D35E-61BA6EFC97D9}"/>
              </a:ext>
            </a:extLst>
          </p:cNvPr>
          <p:cNvSpPr>
            <a:spLocks noGrp="1"/>
          </p:cNvSpPr>
          <p:nvPr>
            <p:ph type="title"/>
          </p:nvPr>
        </p:nvSpPr>
        <p:spPr/>
        <p:txBody>
          <a:bodyPr>
            <a:normAutofit fontScale="90000"/>
          </a:bodyPr>
          <a:lstStyle/>
          <a:p>
            <a:r>
              <a:rPr lang="nl-NL" dirty="0"/>
              <a:t>Question</a:t>
            </a:r>
          </a:p>
        </p:txBody>
      </p:sp>
      <p:sp>
        <p:nvSpPr>
          <p:cNvPr id="6" name="Slide Number Placeholder 5">
            <a:extLst>
              <a:ext uri="{FF2B5EF4-FFF2-40B4-BE49-F238E27FC236}">
                <a16:creationId xmlns:a16="http://schemas.microsoft.com/office/drawing/2014/main" id="{B48C9932-78B3-D1AA-74D3-C1EC19DF5E7D}"/>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D3CF4B8-FD15-4FC4-80D3-C9F53E2BB922}" type="slidenum">
              <a:rPr kumimoji="0" lang="sk-SK"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sk-SK" sz="1200" b="0" i="0" u="none" strike="noStrike" kern="1200" cap="none" spc="0" normalizeH="0" baseline="0" noProof="0">
              <a:ln>
                <a:noFill/>
              </a:ln>
              <a:solidFill>
                <a:prstClr val="black">
                  <a:tint val="75000"/>
                </a:prstClr>
              </a:solidFill>
              <a:effectLst/>
              <a:uLnTx/>
              <a:uFillTx/>
              <a:latin typeface="Verdana" panose="020B0604030504040204" pitchFamily="34" charset="0"/>
              <a:ea typeface="Verdana" panose="020B0604030504040204" pitchFamily="34" charset="0"/>
              <a:cs typeface="+mn-cs"/>
            </a:endParaRPr>
          </a:p>
        </p:txBody>
      </p:sp>
      <p:sp>
        <p:nvSpPr>
          <p:cNvPr id="4" name="Text Placeholder 3">
            <a:extLst>
              <a:ext uri="{FF2B5EF4-FFF2-40B4-BE49-F238E27FC236}">
                <a16:creationId xmlns:a16="http://schemas.microsoft.com/office/drawing/2014/main" id="{3113F0D8-6D04-1188-FE27-A285812ED658}"/>
              </a:ext>
            </a:extLst>
          </p:cNvPr>
          <p:cNvSpPr>
            <a:spLocks noGrp="1"/>
          </p:cNvSpPr>
          <p:nvPr>
            <p:ph type="body" sz="quarter" idx="11"/>
          </p:nvPr>
        </p:nvSpPr>
        <p:spPr>
          <a:xfrm>
            <a:off x="838200" y="1419225"/>
            <a:ext cx="10515600" cy="1338263"/>
          </a:xfrm>
        </p:spPr>
        <p:txBody>
          <a:bodyPr>
            <a:normAutofit/>
          </a:bodyPr>
          <a:lstStyle/>
          <a:p>
            <a:r>
              <a:rPr lang="nl-NL" i="1" dirty="0"/>
              <a:t>How do we train a model </a:t>
            </a:r>
            <a:r>
              <a:rPr lang="nl-NL" i="1" dirty="0" err="1"/>
              <a:t>that</a:t>
            </a:r>
            <a:r>
              <a:rPr lang="nl-NL" i="1" dirty="0"/>
              <a:t> </a:t>
            </a:r>
            <a:r>
              <a:rPr lang="nl-NL" i="1" dirty="0" err="1"/>
              <a:t>generalises</a:t>
            </a:r>
            <a:r>
              <a:rPr lang="nl-NL" i="1" dirty="0"/>
              <a:t> well over ‘</a:t>
            </a:r>
            <a:r>
              <a:rPr lang="nl-NL" i="1" dirty="0" err="1"/>
              <a:t>unseen</a:t>
            </a:r>
            <a:r>
              <a:rPr lang="nl-NL" i="1" dirty="0"/>
              <a:t>’ data?</a:t>
            </a:r>
          </a:p>
          <a:p>
            <a:pPr marL="514350" indent="-514350">
              <a:buAutoNum type="arabicPeriod"/>
            </a:pPr>
            <a:endParaRPr lang="nl-NL" dirty="0"/>
          </a:p>
        </p:txBody>
      </p:sp>
      <p:sp>
        <p:nvSpPr>
          <p:cNvPr id="5" name="Text Placeholder 3">
            <a:extLst>
              <a:ext uri="{FF2B5EF4-FFF2-40B4-BE49-F238E27FC236}">
                <a16:creationId xmlns:a16="http://schemas.microsoft.com/office/drawing/2014/main" id="{C5912FB3-27D5-6F95-9295-B017842E2D49}"/>
              </a:ext>
            </a:extLst>
          </p:cNvPr>
          <p:cNvSpPr txBox="1">
            <a:spLocks/>
          </p:cNvSpPr>
          <p:nvPr/>
        </p:nvSpPr>
        <p:spPr>
          <a:xfrm>
            <a:off x="728663" y="2332038"/>
            <a:ext cx="10625137" cy="22860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003399"/>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nl-NL" sz="2800" b="0" i="0" u="none" strike="noStrike" kern="1200" cap="none" spc="0" normalizeH="0" baseline="0" noProof="0" dirty="0" err="1">
                <a:ln>
                  <a:noFill/>
                </a:ln>
                <a:solidFill>
                  <a:prstClr val="black"/>
                </a:solidFill>
                <a:effectLst/>
                <a:uLnTx/>
                <a:uFillTx/>
                <a:latin typeface="Calibri" panose="020F0502020204030204"/>
                <a:ea typeface="+mn-ea"/>
                <a:cs typeface="+mn-cs"/>
              </a:rPr>
              <a:t>Answer</a:t>
            </a:r>
            <a:r>
              <a:rPr kumimoji="0" lang="nl-NL" sz="2800" b="0" i="0" u="none" strike="noStrike" kern="1200" cap="none" spc="0" normalizeH="0" baseline="0" noProof="0" dirty="0">
                <a:ln>
                  <a:noFill/>
                </a:ln>
                <a:solidFill>
                  <a:prstClr val="black"/>
                </a:solidFill>
                <a:effectLst/>
                <a:uLnTx/>
                <a:uFillTx/>
                <a:latin typeface="Calibri" panose="020F0502020204030204"/>
                <a:ea typeface="+mn-ea"/>
                <a:cs typeface="+mn-cs"/>
              </a:rPr>
              <a:t>: </a:t>
            </a:r>
          </a:p>
          <a:p>
            <a:pPr marL="514350" marR="0" lvl="0" indent="-514350" algn="l" defTabSz="914400" rtl="0" eaLnBrk="1" fontAlgn="auto" latinLnBrk="0" hangingPunct="1">
              <a:lnSpc>
                <a:spcPct val="90000"/>
              </a:lnSpc>
              <a:spcBef>
                <a:spcPts val="1000"/>
              </a:spcBef>
              <a:spcAft>
                <a:spcPts val="0"/>
              </a:spcAft>
              <a:buClrTx/>
              <a:buSzTx/>
              <a:buFont typeface="Arial" panose="020B0604020202020204" pitchFamily="34" charset="0"/>
              <a:buAutoNum type="arabicPeriod"/>
              <a:tabLst/>
              <a:defRPr/>
            </a:pPr>
            <a:r>
              <a:rPr kumimoji="0" lang="nl-NL" sz="2800" b="0" i="0" u="none" strike="noStrike" kern="1200" cap="none" spc="0" normalizeH="0" baseline="0" noProof="0" dirty="0" err="1">
                <a:ln>
                  <a:noFill/>
                </a:ln>
                <a:solidFill>
                  <a:prstClr val="black"/>
                </a:solidFill>
                <a:effectLst/>
                <a:uLnTx/>
                <a:uFillTx/>
                <a:latin typeface="Calibri" panose="020F0502020204030204"/>
                <a:ea typeface="+mn-ea"/>
                <a:cs typeface="+mn-cs"/>
              </a:rPr>
              <a:t>Exploratory</a:t>
            </a:r>
            <a:r>
              <a:rPr kumimoji="0" lang="nl-NL" sz="2800" b="0" i="0" u="none" strike="noStrike" kern="1200" cap="none" spc="0" normalizeH="0" baseline="0" noProof="0" dirty="0">
                <a:ln>
                  <a:noFill/>
                </a:ln>
                <a:solidFill>
                  <a:prstClr val="black"/>
                </a:solidFill>
                <a:effectLst/>
                <a:uLnTx/>
                <a:uFillTx/>
                <a:latin typeface="Calibri" panose="020F0502020204030204"/>
                <a:ea typeface="+mn-ea"/>
                <a:cs typeface="+mn-cs"/>
              </a:rPr>
              <a:t> data analysis</a:t>
            </a:r>
          </a:p>
          <a:p>
            <a:pPr marL="514350" marR="0" lvl="0" indent="-514350" algn="l" defTabSz="914400" rtl="0" eaLnBrk="1" fontAlgn="auto" latinLnBrk="0" hangingPunct="1">
              <a:lnSpc>
                <a:spcPct val="90000"/>
              </a:lnSpc>
              <a:spcBef>
                <a:spcPts val="1000"/>
              </a:spcBef>
              <a:spcAft>
                <a:spcPts val="0"/>
              </a:spcAft>
              <a:buClrTx/>
              <a:buSzTx/>
              <a:buFont typeface="Arial" panose="020B0604020202020204" pitchFamily="34" charset="0"/>
              <a:buAutoNum type="arabicPeriod"/>
              <a:tabLst/>
              <a:defRPr/>
            </a:pPr>
            <a:r>
              <a:rPr kumimoji="0" lang="nl-NL" sz="2800" b="0" i="0" u="none" strike="noStrike" kern="1200" cap="none" spc="0" normalizeH="0" baseline="0" noProof="0" dirty="0" err="1">
                <a:ln>
                  <a:noFill/>
                </a:ln>
                <a:solidFill>
                  <a:prstClr val="black"/>
                </a:solidFill>
                <a:effectLst/>
                <a:uLnTx/>
                <a:uFillTx/>
                <a:latin typeface="Calibri" panose="020F0502020204030204"/>
                <a:ea typeface="+mn-ea"/>
                <a:cs typeface="+mn-cs"/>
              </a:rPr>
              <a:t>Use</a:t>
            </a:r>
            <a:r>
              <a:rPr kumimoji="0" lang="nl-NL" sz="2800" b="0" i="0" u="none" strike="noStrike" kern="1200" cap="none" spc="0" normalizeH="0" baseline="0" noProof="0" dirty="0">
                <a:ln>
                  <a:noFill/>
                </a:ln>
                <a:solidFill>
                  <a:prstClr val="black"/>
                </a:solidFill>
                <a:effectLst/>
                <a:uLnTx/>
                <a:uFillTx/>
                <a:latin typeface="Calibri" panose="020F0502020204030204"/>
                <a:ea typeface="+mn-ea"/>
                <a:cs typeface="+mn-cs"/>
              </a:rPr>
              <a:t> part of </a:t>
            </a:r>
            <a:r>
              <a:rPr kumimoji="0" lang="nl-NL" sz="2800" b="0" i="0" u="none" strike="noStrike" kern="1200" cap="none" spc="0" normalizeH="0" baseline="0" noProof="0" dirty="0" err="1">
                <a:ln>
                  <a:noFill/>
                </a:ln>
                <a:solidFill>
                  <a:prstClr val="black"/>
                </a:solidFill>
                <a:effectLst/>
                <a:uLnTx/>
                <a:uFillTx/>
                <a:latin typeface="Calibri" panose="020F0502020204030204"/>
                <a:ea typeface="+mn-ea"/>
                <a:cs typeface="+mn-cs"/>
              </a:rPr>
              <a:t>the</a:t>
            </a:r>
            <a:r>
              <a:rPr kumimoji="0" lang="nl-NL" sz="2800" b="0" i="0" u="none" strike="noStrike" kern="1200" cap="none" spc="0" normalizeH="0" baseline="0" noProof="0" dirty="0">
                <a:ln>
                  <a:noFill/>
                </a:ln>
                <a:solidFill>
                  <a:prstClr val="black"/>
                </a:solidFill>
                <a:effectLst/>
                <a:uLnTx/>
                <a:uFillTx/>
                <a:latin typeface="Calibri" panose="020F0502020204030204"/>
                <a:ea typeface="+mn-ea"/>
                <a:cs typeface="+mn-cs"/>
              </a:rPr>
              <a:t> data </a:t>
            </a:r>
            <a:r>
              <a:rPr kumimoji="0" lang="nl-NL" sz="2800" b="0" i="0" u="none" strike="noStrike" kern="1200" cap="none" spc="0" normalizeH="0" baseline="0" noProof="0" dirty="0" err="1">
                <a:ln>
                  <a:noFill/>
                </a:ln>
                <a:solidFill>
                  <a:prstClr val="black"/>
                </a:solidFill>
                <a:effectLst/>
                <a:uLnTx/>
                <a:uFillTx/>
                <a:latin typeface="Calibri" panose="020F0502020204030204"/>
                <a:ea typeface="+mn-ea"/>
                <a:cs typeface="+mn-cs"/>
              </a:rPr>
              <a:t>for</a:t>
            </a:r>
            <a:r>
              <a:rPr kumimoji="0" lang="nl-NL" sz="2800" b="0" i="0" u="none" strike="noStrike" kern="1200" cap="none" spc="0" normalizeH="0" baseline="0" noProof="0" dirty="0">
                <a:ln>
                  <a:noFill/>
                </a:ln>
                <a:solidFill>
                  <a:prstClr val="black"/>
                </a:solidFill>
                <a:effectLst/>
                <a:uLnTx/>
                <a:uFillTx/>
                <a:latin typeface="Calibri" panose="020F0502020204030204"/>
                <a:ea typeface="+mn-ea"/>
                <a:cs typeface="+mn-cs"/>
              </a:rPr>
              <a:t> training </a:t>
            </a:r>
            <a:r>
              <a:rPr kumimoji="0" lang="nl-NL" sz="2800" b="0" i="0" u="none" strike="noStrike" kern="1200" cap="none" spc="0" normalizeH="0" baseline="0" noProof="0" dirty="0" err="1">
                <a:ln>
                  <a:noFill/>
                </a:ln>
                <a:solidFill>
                  <a:prstClr val="black"/>
                </a:solidFill>
                <a:effectLst/>
                <a:uLnTx/>
                <a:uFillTx/>
                <a:latin typeface="Calibri" panose="020F0502020204030204"/>
                <a:ea typeface="+mn-ea"/>
                <a:cs typeface="+mn-cs"/>
              </a:rPr>
              <a:t>and</a:t>
            </a:r>
            <a:r>
              <a:rPr kumimoji="0" lang="nl-NL" sz="2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nl-NL" sz="2800" b="0" i="0" u="none" strike="noStrike" kern="1200" cap="none" spc="0" normalizeH="0" baseline="0" noProof="0" dirty="0" err="1">
                <a:ln>
                  <a:noFill/>
                </a:ln>
                <a:solidFill>
                  <a:prstClr val="black"/>
                </a:solidFill>
                <a:effectLst/>
                <a:uLnTx/>
                <a:uFillTx/>
                <a:latin typeface="Calibri" panose="020F0502020204030204"/>
                <a:ea typeface="+mn-ea"/>
                <a:cs typeface="+mn-cs"/>
              </a:rPr>
              <a:t>another</a:t>
            </a:r>
            <a:r>
              <a:rPr kumimoji="0" lang="nl-NL" sz="2800" b="0" i="0" u="none" strike="noStrike" kern="1200" cap="none" spc="0" normalizeH="0" baseline="0" noProof="0" dirty="0">
                <a:ln>
                  <a:noFill/>
                </a:ln>
                <a:solidFill>
                  <a:prstClr val="black"/>
                </a:solidFill>
                <a:effectLst/>
                <a:uLnTx/>
                <a:uFillTx/>
                <a:latin typeface="Calibri" panose="020F0502020204030204"/>
                <a:ea typeface="+mn-ea"/>
                <a:cs typeface="+mn-cs"/>
              </a:rPr>
              <a:t> part of </a:t>
            </a:r>
            <a:r>
              <a:rPr kumimoji="0" lang="nl-NL" sz="2800" b="0" i="0" u="none" strike="noStrike" kern="1200" cap="none" spc="0" normalizeH="0" baseline="0" noProof="0" dirty="0" err="1">
                <a:ln>
                  <a:noFill/>
                </a:ln>
                <a:solidFill>
                  <a:prstClr val="black"/>
                </a:solidFill>
                <a:effectLst/>
                <a:uLnTx/>
                <a:uFillTx/>
                <a:latin typeface="Calibri" panose="020F0502020204030204"/>
                <a:ea typeface="+mn-ea"/>
                <a:cs typeface="+mn-cs"/>
              </a:rPr>
              <a:t>the</a:t>
            </a:r>
            <a:r>
              <a:rPr kumimoji="0" lang="nl-NL" sz="2800" b="0" i="0" u="none" strike="noStrike" kern="1200" cap="none" spc="0" normalizeH="0" baseline="0" noProof="0" dirty="0">
                <a:ln>
                  <a:noFill/>
                </a:ln>
                <a:solidFill>
                  <a:prstClr val="black"/>
                </a:solidFill>
                <a:effectLst/>
                <a:uLnTx/>
                <a:uFillTx/>
                <a:latin typeface="Calibri" panose="020F0502020204030204"/>
                <a:ea typeface="+mn-ea"/>
                <a:cs typeface="+mn-cs"/>
              </a:rPr>
              <a:t> data </a:t>
            </a:r>
            <a:r>
              <a:rPr kumimoji="0" lang="nl-NL" sz="2800" b="0" i="0" u="none" strike="noStrike" kern="1200" cap="none" spc="0" normalizeH="0" baseline="0" noProof="0" dirty="0" err="1">
                <a:ln>
                  <a:noFill/>
                </a:ln>
                <a:solidFill>
                  <a:prstClr val="black"/>
                </a:solidFill>
                <a:effectLst/>
                <a:uLnTx/>
                <a:uFillTx/>
                <a:latin typeface="Calibri" panose="020F0502020204030204"/>
                <a:ea typeface="+mn-ea"/>
                <a:cs typeface="+mn-cs"/>
              </a:rPr>
              <a:t>for</a:t>
            </a:r>
            <a:r>
              <a:rPr kumimoji="0" lang="nl-NL" sz="2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nl-NL" sz="2800" b="0" i="0" u="none" strike="noStrike" kern="1200" cap="none" spc="0" normalizeH="0" baseline="0" noProof="0" dirty="0" err="1">
                <a:ln>
                  <a:noFill/>
                </a:ln>
                <a:solidFill>
                  <a:prstClr val="black"/>
                </a:solidFill>
                <a:effectLst/>
                <a:uLnTx/>
                <a:uFillTx/>
                <a:latin typeface="Calibri" panose="020F0502020204030204"/>
                <a:ea typeface="+mn-ea"/>
                <a:cs typeface="+mn-cs"/>
              </a:rPr>
              <a:t>validation</a:t>
            </a:r>
            <a:r>
              <a:rPr kumimoji="0" lang="nl-NL" sz="2800" b="0" i="0" u="none" strike="noStrike" kern="1200" cap="none" spc="0" normalizeH="0" baseline="0" noProof="0" dirty="0">
                <a:ln>
                  <a:noFill/>
                </a:ln>
                <a:solidFill>
                  <a:prstClr val="black"/>
                </a:solidFill>
                <a:effectLst/>
                <a:uLnTx/>
                <a:uFillTx/>
                <a:latin typeface="Calibri" panose="020F0502020204030204"/>
                <a:ea typeface="+mn-ea"/>
                <a:cs typeface="+mn-cs"/>
              </a:rPr>
              <a:t>/testing.</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nl-NL"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nl-NL" sz="2800" b="0" i="0" u="none" strike="noStrike" kern="1200" cap="none" spc="0" normalizeH="0" baseline="0" noProof="0" dirty="0">
                <a:ln>
                  <a:noFill/>
                </a:ln>
                <a:solidFill>
                  <a:prstClr val="black"/>
                </a:solidFill>
                <a:effectLst/>
                <a:uLnTx/>
                <a:uFillTx/>
                <a:latin typeface="Calibri" panose="020F0502020204030204"/>
                <a:ea typeface="+mn-ea"/>
                <a:cs typeface="+mn-cs"/>
              </a:rPr>
              <a:t>But, </a:t>
            </a:r>
            <a:r>
              <a:rPr kumimoji="0" lang="nl-NL" sz="2800" b="0" i="0" u="none" strike="noStrike" kern="1200" cap="none" spc="0" normalizeH="0" baseline="0" noProof="0" dirty="0" err="1">
                <a:ln>
                  <a:noFill/>
                </a:ln>
                <a:solidFill>
                  <a:prstClr val="black"/>
                </a:solidFill>
                <a:effectLst/>
                <a:uLnTx/>
                <a:uFillTx/>
                <a:latin typeface="Calibri" panose="020F0502020204030204"/>
                <a:ea typeface="+mn-ea"/>
                <a:cs typeface="+mn-cs"/>
              </a:rPr>
              <a:t>how</a:t>
            </a:r>
            <a:r>
              <a:rPr kumimoji="0" lang="nl-NL" sz="28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spTree>
    <p:extLst>
      <p:ext uri="{BB962C8B-B14F-4D97-AF65-F5344CB8AC3E}">
        <p14:creationId xmlns:p14="http://schemas.microsoft.com/office/powerpoint/2010/main" val="146090464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C70448-872B-EF19-CA72-8777E63D4F91}"/>
              </a:ext>
            </a:extLst>
          </p:cNvPr>
          <p:cNvSpPr>
            <a:spLocks noGrp="1"/>
          </p:cNvSpPr>
          <p:nvPr>
            <p:ph type="title"/>
          </p:nvPr>
        </p:nvSpPr>
        <p:spPr/>
        <p:txBody>
          <a:bodyPr>
            <a:normAutofit fontScale="90000"/>
          </a:bodyPr>
          <a:lstStyle/>
          <a:p>
            <a:r>
              <a:rPr lang="nl-NL" dirty="0"/>
              <a:t>Split data </a:t>
            </a:r>
            <a:r>
              <a:rPr lang="nl-NL" dirty="0" err="1"/>
              <a:t>into</a:t>
            </a:r>
            <a:r>
              <a:rPr lang="nl-NL" dirty="0"/>
              <a:t> subsets</a:t>
            </a:r>
          </a:p>
        </p:txBody>
      </p:sp>
      <p:sp>
        <p:nvSpPr>
          <p:cNvPr id="7" name="Slide Number Placeholder 6">
            <a:extLst>
              <a:ext uri="{FF2B5EF4-FFF2-40B4-BE49-F238E27FC236}">
                <a16:creationId xmlns:a16="http://schemas.microsoft.com/office/drawing/2014/main" id="{D5C3EF84-2600-9D48-8941-18B34EC20F12}"/>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D3CF4B8-FD15-4FC4-80D3-C9F53E2BB922}" type="slidenum">
              <a:rPr kumimoji="0" lang="sk-SK"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sk-SK" sz="1200" b="0" i="0" u="none" strike="noStrike" kern="1200" cap="none" spc="0" normalizeH="0" baseline="0" noProof="0">
              <a:ln>
                <a:noFill/>
              </a:ln>
              <a:solidFill>
                <a:prstClr val="black">
                  <a:tint val="75000"/>
                </a:prstClr>
              </a:solidFill>
              <a:effectLst/>
              <a:uLnTx/>
              <a:uFillTx/>
              <a:latin typeface="Verdana" panose="020B0604030504040204" pitchFamily="34" charset="0"/>
              <a:ea typeface="Verdana" panose="020B0604030504040204" pitchFamily="34" charset="0"/>
              <a:cs typeface="+mn-cs"/>
            </a:endParaRPr>
          </a:p>
        </p:txBody>
      </p:sp>
      <p:sp>
        <p:nvSpPr>
          <p:cNvPr id="4" name="Text Placeholder 3">
            <a:extLst>
              <a:ext uri="{FF2B5EF4-FFF2-40B4-BE49-F238E27FC236}">
                <a16:creationId xmlns:a16="http://schemas.microsoft.com/office/drawing/2014/main" id="{FF9ADA70-4E30-252A-CB3D-F58B28508489}"/>
              </a:ext>
            </a:extLst>
          </p:cNvPr>
          <p:cNvSpPr>
            <a:spLocks noGrp="1"/>
          </p:cNvSpPr>
          <p:nvPr>
            <p:ph type="body" sz="quarter" idx="11"/>
          </p:nvPr>
        </p:nvSpPr>
        <p:spPr/>
        <p:txBody>
          <a:bodyPr>
            <a:normAutofit lnSpcReduction="10000"/>
          </a:bodyPr>
          <a:lstStyle/>
          <a:p>
            <a:pPr marL="0" indent="0"/>
            <a:r>
              <a:rPr lang="nl-NL" sz="2400" b="1" dirty="0"/>
              <a:t>Training Set: </a:t>
            </a:r>
          </a:p>
          <a:p>
            <a:pPr marL="342900" indent="-342900">
              <a:buFont typeface="Arial" panose="020B0604020202020204" pitchFamily="34" charset="0"/>
              <a:buChar char="•"/>
            </a:pPr>
            <a:r>
              <a:rPr lang="nl-NL" sz="2400" dirty="0" err="1"/>
              <a:t>To</a:t>
            </a:r>
            <a:r>
              <a:rPr lang="nl-NL" sz="2400" dirty="0"/>
              <a:t> train </a:t>
            </a:r>
            <a:r>
              <a:rPr lang="nl-NL" sz="2400" dirty="0" err="1"/>
              <a:t>the</a:t>
            </a:r>
            <a:r>
              <a:rPr lang="nl-NL" sz="2400" dirty="0"/>
              <a:t> model </a:t>
            </a:r>
            <a:r>
              <a:rPr lang="nl-NL" sz="2400" dirty="0" err="1"/>
              <a:t>to</a:t>
            </a:r>
            <a:r>
              <a:rPr lang="nl-NL" sz="2400" dirty="0"/>
              <a:t> </a:t>
            </a:r>
            <a:r>
              <a:rPr lang="nl-NL" sz="2400" dirty="0" err="1"/>
              <a:t>find</a:t>
            </a:r>
            <a:r>
              <a:rPr lang="nl-NL" sz="2400" dirty="0"/>
              <a:t> </a:t>
            </a:r>
            <a:r>
              <a:rPr lang="nl-NL" sz="2400" dirty="0" err="1"/>
              <a:t>patterns</a:t>
            </a:r>
            <a:r>
              <a:rPr lang="nl-NL" sz="2400" dirty="0"/>
              <a:t> in </a:t>
            </a:r>
            <a:r>
              <a:rPr lang="nl-NL" sz="2400" dirty="0" err="1"/>
              <a:t>the</a:t>
            </a:r>
            <a:r>
              <a:rPr lang="nl-NL" sz="2400" dirty="0"/>
              <a:t> data, </a:t>
            </a:r>
            <a:r>
              <a:rPr lang="nl-NL" sz="2400" dirty="0" err="1"/>
              <a:t>related</a:t>
            </a:r>
            <a:r>
              <a:rPr lang="nl-NL" sz="2400" dirty="0"/>
              <a:t> </a:t>
            </a:r>
            <a:r>
              <a:rPr lang="nl-NL" sz="2400" dirty="0" err="1"/>
              <a:t>to</a:t>
            </a:r>
            <a:r>
              <a:rPr lang="nl-NL" sz="2400" dirty="0"/>
              <a:t> </a:t>
            </a:r>
            <a:r>
              <a:rPr lang="nl-NL" sz="2400" dirty="0" err="1"/>
              <a:t>the</a:t>
            </a:r>
            <a:r>
              <a:rPr lang="nl-NL" sz="2400" dirty="0"/>
              <a:t> </a:t>
            </a:r>
            <a:r>
              <a:rPr lang="nl-NL" sz="2400" dirty="0" err="1"/>
              <a:t>outcome</a:t>
            </a:r>
            <a:r>
              <a:rPr lang="nl-NL" sz="2400" dirty="0"/>
              <a:t> </a:t>
            </a:r>
            <a:r>
              <a:rPr lang="nl-NL" sz="2400" dirty="0" err="1"/>
              <a:t>that</a:t>
            </a:r>
            <a:r>
              <a:rPr lang="nl-NL" sz="2400" dirty="0"/>
              <a:t> </a:t>
            </a:r>
            <a:r>
              <a:rPr lang="nl-NL" sz="2400" dirty="0" err="1"/>
              <a:t>the</a:t>
            </a:r>
            <a:r>
              <a:rPr lang="nl-NL" sz="2400" dirty="0"/>
              <a:t> model </a:t>
            </a:r>
            <a:r>
              <a:rPr lang="nl-NL" sz="2400" dirty="0" err="1"/>
              <a:t>should</a:t>
            </a:r>
            <a:r>
              <a:rPr lang="nl-NL" sz="2400" dirty="0"/>
              <a:t> </a:t>
            </a:r>
            <a:r>
              <a:rPr lang="nl-NL" sz="2400" dirty="0" err="1"/>
              <a:t>predict</a:t>
            </a:r>
            <a:r>
              <a:rPr lang="nl-NL" sz="2400" dirty="0"/>
              <a:t>.</a:t>
            </a:r>
          </a:p>
          <a:p>
            <a:pPr marL="342900" indent="-342900">
              <a:buFont typeface="Arial" panose="020B0604020202020204" pitchFamily="34" charset="0"/>
              <a:buChar char="•"/>
            </a:pPr>
            <a:endParaRPr lang="nl-NL" sz="2400" dirty="0"/>
          </a:p>
          <a:p>
            <a:pPr marL="0" indent="0"/>
            <a:r>
              <a:rPr lang="nl-NL" sz="2400" b="1" dirty="0" err="1"/>
              <a:t>Validation</a:t>
            </a:r>
            <a:r>
              <a:rPr lang="nl-NL" sz="2400" b="1" dirty="0"/>
              <a:t> Set: </a:t>
            </a:r>
          </a:p>
          <a:p>
            <a:pPr marL="342900" indent="-342900">
              <a:buFont typeface="Arial" panose="020B0604020202020204" pitchFamily="34" charset="0"/>
              <a:buChar char="•"/>
            </a:pPr>
            <a:r>
              <a:rPr lang="nl-NL" sz="2400" dirty="0" err="1"/>
              <a:t>To</a:t>
            </a:r>
            <a:r>
              <a:rPr lang="en-GB" sz="2400" dirty="0"/>
              <a:t> evaluate and fine-tune a machine learning model during training, helping to assess the model’s performance and make adjustments (to </a:t>
            </a:r>
            <a:r>
              <a:rPr lang="en-GB" sz="2400" dirty="0" err="1"/>
              <a:t>stear</a:t>
            </a:r>
            <a:r>
              <a:rPr lang="en-GB" sz="2400" dirty="0"/>
              <a:t> the training process).</a:t>
            </a:r>
            <a:endParaRPr lang="nl-NL" sz="2400" dirty="0"/>
          </a:p>
          <a:p>
            <a:pPr marL="342900" indent="-342900">
              <a:buFont typeface="Arial" panose="020B0604020202020204" pitchFamily="34" charset="0"/>
              <a:buChar char="•"/>
            </a:pPr>
            <a:endParaRPr lang="nl-NL" sz="2400" dirty="0"/>
          </a:p>
          <a:p>
            <a:pPr marL="0" indent="0"/>
            <a:r>
              <a:rPr lang="nl-NL" sz="2400" b="1" dirty="0"/>
              <a:t>Test Set: </a:t>
            </a:r>
          </a:p>
          <a:p>
            <a:pPr marL="342900" indent="-342900">
              <a:buFont typeface="Arial" panose="020B0604020202020204" pitchFamily="34" charset="0"/>
              <a:buChar char="•"/>
            </a:pPr>
            <a:r>
              <a:rPr lang="nl-NL" sz="2400" dirty="0" err="1"/>
              <a:t>To</a:t>
            </a:r>
            <a:r>
              <a:rPr lang="nl-NL" sz="2400" dirty="0"/>
              <a:t> </a:t>
            </a:r>
            <a:r>
              <a:rPr lang="en-GB" sz="2400" dirty="0"/>
              <a:t>evaluate the final performance of a trained model. </a:t>
            </a:r>
            <a:endParaRPr lang="nl-NL" sz="2400" dirty="0"/>
          </a:p>
        </p:txBody>
      </p:sp>
      <p:sp>
        <p:nvSpPr>
          <p:cNvPr id="6" name="TextBox 5">
            <a:extLst>
              <a:ext uri="{FF2B5EF4-FFF2-40B4-BE49-F238E27FC236}">
                <a16:creationId xmlns:a16="http://schemas.microsoft.com/office/drawing/2014/main" id="{DACF1379-B65C-94EC-6506-DA95B862C2F1}"/>
              </a:ext>
            </a:extLst>
          </p:cNvPr>
          <p:cNvSpPr txBox="1"/>
          <p:nvPr/>
        </p:nvSpPr>
        <p:spPr>
          <a:xfrm>
            <a:off x="117872" y="6395370"/>
            <a:ext cx="609361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2"/>
              </a:rPr>
              <a:t>https://encord.com/blog/train-val-test-split/</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spTree>
    <p:extLst>
      <p:ext uri="{BB962C8B-B14F-4D97-AF65-F5344CB8AC3E}">
        <p14:creationId xmlns:p14="http://schemas.microsoft.com/office/powerpoint/2010/main" val="31357438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7" name="Picture 6" descr="Typebar ready to print a question mark">
            <a:extLst>
              <a:ext uri="{FF2B5EF4-FFF2-40B4-BE49-F238E27FC236}">
                <a16:creationId xmlns:a16="http://schemas.microsoft.com/office/drawing/2014/main" id="{BE832E14-7F13-4A6B-B55D-B180C51A1895}"/>
              </a:ext>
            </a:extLst>
          </p:cNvPr>
          <p:cNvPicPr>
            <a:picLocks noChangeAspect="1"/>
          </p:cNvPicPr>
          <p:nvPr/>
        </p:nvPicPr>
        <p:blipFill rotWithShape="1">
          <a:blip r:embed="rId2">
            <a:alphaModFix amt="50000"/>
          </a:blip>
          <a:srcRect t="12410" b="3320"/>
          <a:stretch/>
        </p:blipFill>
        <p:spPr>
          <a:xfrm>
            <a:off x="20" y="1"/>
            <a:ext cx="12191980" cy="6857999"/>
          </a:xfrm>
          <a:prstGeom prst="rect">
            <a:avLst/>
          </a:prstGeom>
        </p:spPr>
      </p:pic>
      <p:sp>
        <p:nvSpPr>
          <p:cNvPr id="4" name="Title 3">
            <a:extLst>
              <a:ext uri="{FF2B5EF4-FFF2-40B4-BE49-F238E27FC236}">
                <a16:creationId xmlns:a16="http://schemas.microsoft.com/office/drawing/2014/main" id="{06B826E3-2F64-D249-8496-A517FDF78689}"/>
              </a:ext>
            </a:extLst>
          </p:cNvPr>
          <p:cNvSpPr>
            <a:spLocks noGrp="1"/>
          </p:cNvSpPr>
          <p:nvPr>
            <p:ph type="ctrTitle"/>
          </p:nvPr>
        </p:nvSpPr>
        <p:spPr>
          <a:xfrm>
            <a:off x="1191479" y="1201874"/>
            <a:ext cx="9822873" cy="1634090"/>
          </a:xfrm>
        </p:spPr>
        <p:txBody>
          <a:bodyPr>
            <a:normAutofit fontScale="90000"/>
          </a:bodyPr>
          <a:lstStyle/>
          <a:p>
            <a:r>
              <a:rPr lang="en-US" b="1" dirty="0">
                <a:solidFill>
                  <a:srgbClr val="FFFFFF"/>
                </a:solidFill>
              </a:rPr>
              <a:t>What are Artificial Neural Networks?</a:t>
            </a:r>
          </a:p>
        </p:txBody>
      </p:sp>
      <p:sp>
        <p:nvSpPr>
          <p:cNvPr id="2" name="Date Placeholder 1">
            <a:extLst>
              <a:ext uri="{FF2B5EF4-FFF2-40B4-BE49-F238E27FC236}">
                <a16:creationId xmlns:a16="http://schemas.microsoft.com/office/drawing/2014/main" id="{1D329EDD-7483-F219-F558-082830896A35}"/>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rPr>
              <a:t>26/27 Feb. 2025</a:t>
            </a:r>
            <a:endParaRPr kumimoji="0" lang="nl-NL"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endParaRPr>
          </a:p>
        </p:txBody>
      </p:sp>
      <p:sp>
        <p:nvSpPr>
          <p:cNvPr id="3" name="Footer Placeholder 2">
            <a:extLst>
              <a:ext uri="{FF2B5EF4-FFF2-40B4-BE49-F238E27FC236}">
                <a16:creationId xmlns:a16="http://schemas.microsoft.com/office/drawing/2014/main" id="{E477482D-2F26-6D11-BE41-875263B89CD7}"/>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rPr>
              <a:t>AInTox</a:t>
            </a:r>
            <a:endParaRPr kumimoji="0" lang="nl-NL"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endParaRPr>
          </a:p>
        </p:txBody>
      </p:sp>
      <p:sp>
        <p:nvSpPr>
          <p:cNvPr id="5" name="Slide Number Placeholder 4">
            <a:extLst>
              <a:ext uri="{FF2B5EF4-FFF2-40B4-BE49-F238E27FC236}">
                <a16:creationId xmlns:a16="http://schemas.microsoft.com/office/drawing/2014/main" id="{2B4FAA1E-6A39-7EC9-7C57-0D1665DC413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white">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nl-NL"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08923331"/>
      </p:ext>
    </p:extLst>
  </p:cSld>
  <p:clrMapOvr>
    <a:overrideClrMapping bg1="dk1" tx1="lt1" bg2="dk2" tx2="lt2" accent1="accent1" accent2="accent2" accent3="accent3" accent4="accent4" accent5="accent5" accent6="accent6" hlink="hlink" folHlink="folHlink"/>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6231B6-D0F2-C7E9-0520-C27810A03C46}"/>
              </a:ext>
            </a:extLst>
          </p:cNvPr>
          <p:cNvSpPr>
            <a:spLocks noGrp="1"/>
          </p:cNvSpPr>
          <p:nvPr>
            <p:ph type="title"/>
          </p:nvPr>
        </p:nvSpPr>
        <p:spPr/>
        <p:txBody>
          <a:bodyPr>
            <a:normAutofit fontScale="90000"/>
          </a:bodyPr>
          <a:lstStyle/>
          <a:p>
            <a:r>
              <a:rPr lang="nl-NL" dirty="0"/>
              <a:t>Different </a:t>
            </a:r>
            <a:r>
              <a:rPr lang="nl-NL" dirty="0" err="1"/>
              <a:t>strategies</a:t>
            </a:r>
            <a:r>
              <a:rPr lang="nl-NL" dirty="0"/>
              <a:t> </a:t>
            </a:r>
            <a:r>
              <a:rPr lang="nl-NL" dirty="0" err="1"/>
              <a:t>for</a:t>
            </a:r>
            <a:r>
              <a:rPr lang="nl-NL" dirty="0"/>
              <a:t> </a:t>
            </a:r>
            <a:r>
              <a:rPr lang="nl-NL" dirty="0" err="1"/>
              <a:t>splitting</a:t>
            </a:r>
            <a:endParaRPr lang="nl-NL" dirty="0"/>
          </a:p>
        </p:txBody>
      </p:sp>
      <p:sp>
        <p:nvSpPr>
          <p:cNvPr id="7" name="Slide Number Placeholder 6">
            <a:extLst>
              <a:ext uri="{FF2B5EF4-FFF2-40B4-BE49-F238E27FC236}">
                <a16:creationId xmlns:a16="http://schemas.microsoft.com/office/drawing/2014/main" id="{5ED90CDD-3FA7-2B23-CFE8-49C1667FEF54}"/>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D3CF4B8-FD15-4FC4-80D3-C9F53E2BB922}" type="slidenum">
              <a:rPr kumimoji="0" lang="sk-SK"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sk-SK" sz="1200" b="0" i="0" u="none" strike="noStrike" kern="1200" cap="none" spc="0" normalizeH="0" baseline="0" noProof="0">
              <a:ln>
                <a:noFill/>
              </a:ln>
              <a:solidFill>
                <a:prstClr val="black">
                  <a:tint val="75000"/>
                </a:prstClr>
              </a:solidFill>
              <a:effectLst/>
              <a:uLnTx/>
              <a:uFillTx/>
              <a:latin typeface="Verdana" panose="020B0604030504040204" pitchFamily="34" charset="0"/>
              <a:ea typeface="Verdana" panose="020B0604030504040204" pitchFamily="34" charset="0"/>
              <a:cs typeface="+mn-cs"/>
            </a:endParaRPr>
          </a:p>
        </p:txBody>
      </p:sp>
      <p:sp>
        <p:nvSpPr>
          <p:cNvPr id="4" name="Text Placeholder 3">
            <a:extLst>
              <a:ext uri="{FF2B5EF4-FFF2-40B4-BE49-F238E27FC236}">
                <a16:creationId xmlns:a16="http://schemas.microsoft.com/office/drawing/2014/main" id="{307CA39B-DEA1-D6D9-BD06-9D18EEAE6060}"/>
              </a:ext>
            </a:extLst>
          </p:cNvPr>
          <p:cNvSpPr>
            <a:spLocks noGrp="1"/>
          </p:cNvSpPr>
          <p:nvPr>
            <p:ph type="body" sz="quarter" idx="11"/>
          </p:nvPr>
        </p:nvSpPr>
        <p:spPr/>
        <p:txBody>
          <a:bodyPr/>
          <a:lstStyle/>
          <a:p>
            <a:pPr marL="514350" indent="-514350">
              <a:buFont typeface="+mj-lt"/>
              <a:buAutoNum type="arabicPeriod"/>
            </a:pPr>
            <a:r>
              <a:rPr lang="nl-NL" dirty="0"/>
              <a:t>Random sampling (</a:t>
            </a:r>
            <a:r>
              <a:rPr lang="nl-NL" dirty="0" err="1"/>
              <a:t>balanced</a:t>
            </a:r>
            <a:r>
              <a:rPr lang="nl-NL" dirty="0"/>
              <a:t> data)</a:t>
            </a:r>
          </a:p>
          <a:p>
            <a:pPr marL="514350" indent="-514350">
              <a:buFont typeface="+mj-lt"/>
              <a:buAutoNum type="arabicPeriod"/>
            </a:pPr>
            <a:r>
              <a:rPr lang="nl-NL" dirty="0" err="1"/>
              <a:t>Stratified</a:t>
            </a:r>
            <a:r>
              <a:rPr lang="nl-NL" dirty="0"/>
              <a:t> sampling (</a:t>
            </a:r>
            <a:r>
              <a:rPr lang="nl-NL" dirty="0" err="1"/>
              <a:t>unbalanced</a:t>
            </a:r>
            <a:r>
              <a:rPr lang="nl-NL" dirty="0"/>
              <a:t> data)</a:t>
            </a:r>
          </a:p>
          <a:p>
            <a:pPr marL="514350" indent="-514350">
              <a:buFont typeface="+mj-lt"/>
              <a:buAutoNum type="arabicPeriod"/>
            </a:pPr>
            <a:r>
              <a:rPr lang="nl-NL" dirty="0" err="1"/>
              <a:t>Holdout</a:t>
            </a:r>
            <a:r>
              <a:rPr lang="nl-NL" dirty="0"/>
              <a:t> </a:t>
            </a:r>
            <a:r>
              <a:rPr lang="nl-NL" dirty="0" err="1"/>
              <a:t>Validation</a:t>
            </a:r>
            <a:r>
              <a:rPr lang="nl-NL" dirty="0"/>
              <a:t> </a:t>
            </a:r>
            <a:r>
              <a:rPr lang="nl-NL" dirty="0" err="1"/>
              <a:t>with</a:t>
            </a:r>
            <a:r>
              <a:rPr lang="nl-NL" dirty="0"/>
              <a:t> </a:t>
            </a:r>
            <a:r>
              <a:rPr lang="nl-NL" dirty="0" err="1"/>
              <a:t>Validation</a:t>
            </a:r>
            <a:r>
              <a:rPr lang="nl-NL" dirty="0"/>
              <a:t> Set (</a:t>
            </a:r>
            <a:r>
              <a:rPr lang="nl-NL" dirty="0" err="1"/>
              <a:t>larger</a:t>
            </a:r>
            <a:r>
              <a:rPr lang="nl-NL" dirty="0"/>
              <a:t> datasets, </a:t>
            </a:r>
            <a:r>
              <a:rPr lang="nl-NL" dirty="0" err="1"/>
              <a:t>lower</a:t>
            </a:r>
            <a:r>
              <a:rPr lang="nl-NL" dirty="0"/>
              <a:t> </a:t>
            </a:r>
            <a:r>
              <a:rPr lang="nl-NL" dirty="0" err="1"/>
              <a:t>computational</a:t>
            </a:r>
            <a:r>
              <a:rPr lang="nl-NL" dirty="0"/>
              <a:t> </a:t>
            </a:r>
            <a:r>
              <a:rPr lang="nl-NL" dirty="0" err="1"/>
              <a:t>costs</a:t>
            </a:r>
            <a:r>
              <a:rPr lang="nl-NL" dirty="0"/>
              <a:t>)</a:t>
            </a:r>
          </a:p>
          <a:p>
            <a:pPr marL="514350" indent="-514350">
              <a:buFont typeface="+mj-lt"/>
              <a:buAutoNum type="arabicPeriod"/>
            </a:pPr>
            <a:r>
              <a:rPr lang="nl-NL" dirty="0"/>
              <a:t>Cross-</a:t>
            </a:r>
            <a:r>
              <a:rPr lang="nl-NL" dirty="0" err="1"/>
              <a:t>validation</a:t>
            </a:r>
            <a:r>
              <a:rPr lang="nl-NL" dirty="0"/>
              <a:t> (smaller datasets – </a:t>
            </a:r>
            <a:r>
              <a:rPr lang="nl-NL" dirty="0" err="1"/>
              <a:t>computationally</a:t>
            </a:r>
            <a:r>
              <a:rPr lang="nl-NL" dirty="0"/>
              <a:t> intensive) </a:t>
            </a:r>
          </a:p>
          <a:p>
            <a:pPr marL="514350" indent="-514350">
              <a:buFont typeface="+mj-lt"/>
              <a:buAutoNum type="arabicPeriod"/>
            </a:pPr>
            <a:r>
              <a:rPr lang="nl-NL" dirty="0" err="1"/>
              <a:t>Leave</a:t>
            </a:r>
            <a:r>
              <a:rPr lang="nl-NL" dirty="0"/>
              <a:t>-</a:t>
            </a:r>
            <a:r>
              <a:rPr lang="nl-NL" dirty="0" err="1"/>
              <a:t>one</a:t>
            </a:r>
            <a:r>
              <a:rPr lang="nl-NL" dirty="0"/>
              <a:t>-out Cross-</a:t>
            </a:r>
            <a:r>
              <a:rPr lang="nl-NL" dirty="0" err="1"/>
              <a:t>Validation</a:t>
            </a:r>
            <a:r>
              <a:rPr lang="nl-NL" dirty="0"/>
              <a:t> (</a:t>
            </a:r>
            <a:r>
              <a:rPr lang="nl-NL" dirty="0" err="1"/>
              <a:t>computationally</a:t>
            </a:r>
            <a:r>
              <a:rPr lang="nl-NL" dirty="0"/>
              <a:t> </a:t>
            </a:r>
            <a:r>
              <a:rPr lang="nl-NL" dirty="0" err="1"/>
              <a:t>very</a:t>
            </a:r>
            <a:r>
              <a:rPr lang="nl-NL" dirty="0"/>
              <a:t> intensive, but </a:t>
            </a:r>
            <a:r>
              <a:rPr lang="nl-NL" dirty="0" err="1"/>
              <a:t>robust</a:t>
            </a:r>
            <a:r>
              <a:rPr lang="nl-NL" dirty="0"/>
              <a:t>)</a:t>
            </a:r>
          </a:p>
          <a:p>
            <a:pPr marL="514350" indent="-514350">
              <a:buFont typeface="+mj-lt"/>
              <a:buAutoNum type="arabicPeriod"/>
            </a:pPr>
            <a:endParaRPr lang="nl-NL" dirty="0"/>
          </a:p>
          <a:p>
            <a:endParaRPr lang="nl-NL" dirty="0"/>
          </a:p>
        </p:txBody>
      </p:sp>
      <p:sp>
        <p:nvSpPr>
          <p:cNvPr id="6" name="TextBox 5">
            <a:extLst>
              <a:ext uri="{FF2B5EF4-FFF2-40B4-BE49-F238E27FC236}">
                <a16:creationId xmlns:a16="http://schemas.microsoft.com/office/drawing/2014/main" id="{E6833257-F78C-214A-D15F-AB4DBD46A736}"/>
              </a:ext>
            </a:extLst>
          </p:cNvPr>
          <p:cNvSpPr txBox="1"/>
          <p:nvPr/>
        </p:nvSpPr>
        <p:spPr>
          <a:xfrm>
            <a:off x="203598" y="6033184"/>
            <a:ext cx="6093618"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2"/>
              </a:rPr>
              <a:t>https://www.linkedin.com/pulse/data-splitting-strategies-machine-learning-swapnil-sharma/</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spTree>
    <p:extLst>
      <p:ext uri="{BB962C8B-B14F-4D97-AF65-F5344CB8AC3E}">
        <p14:creationId xmlns:p14="http://schemas.microsoft.com/office/powerpoint/2010/main" val="239541352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4EECAA-8073-94A1-A93F-08DB9CE9B54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4AA9B97-D51E-1F80-D90F-5CC05E2F05E1}"/>
              </a:ext>
            </a:extLst>
          </p:cNvPr>
          <p:cNvSpPr>
            <a:spLocks noGrp="1"/>
          </p:cNvSpPr>
          <p:nvPr>
            <p:ph type="title"/>
          </p:nvPr>
        </p:nvSpPr>
        <p:spPr>
          <a:xfrm>
            <a:off x="180975" y="136525"/>
            <a:ext cx="10515600" cy="556546"/>
          </a:xfrm>
        </p:spPr>
        <p:txBody>
          <a:bodyPr>
            <a:normAutofit fontScale="90000"/>
          </a:bodyPr>
          <a:lstStyle/>
          <a:p>
            <a:r>
              <a:rPr lang="nl-NL" dirty="0"/>
              <a:t>1. Random sampling (single splits)</a:t>
            </a:r>
          </a:p>
        </p:txBody>
      </p:sp>
      <p:sp>
        <p:nvSpPr>
          <p:cNvPr id="6" name="Slide Number Placeholder 5">
            <a:extLst>
              <a:ext uri="{FF2B5EF4-FFF2-40B4-BE49-F238E27FC236}">
                <a16:creationId xmlns:a16="http://schemas.microsoft.com/office/drawing/2014/main" id="{48795F7F-2D6F-2B91-B910-C4879A7A3283}"/>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D3CF4B8-FD15-4FC4-80D3-C9F53E2BB922}" type="slidenum">
              <a:rPr kumimoji="0" lang="sk-SK"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sk-SK" sz="1200" b="0" i="0" u="none" strike="noStrike" kern="1200" cap="none" spc="0" normalizeH="0" baseline="0" noProof="0">
              <a:ln>
                <a:noFill/>
              </a:ln>
              <a:solidFill>
                <a:prstClr val="black">
                  <a:tint val="75000"/>
                </a:prstClr>
              </a:solidFill>
              <a:effectLst/>
              <a:uLnTx/>
              <a:uFillTx/>
              <a:latin typeface="Verdana" panose="020B0604030504040204" pitchFamily="34" charset="0"/>
              <a:ea typeface="Verdana" panose="020B0604030504040204" pitchFamily="34" charset="0"/>
              <a:cs typeface="+mn-cs"/>
            </a:endParaRPr>
          </a:p>
        </p:txBody>
      </p:sp>
      <p:pic>
        <p:nvPicPr>
          <p:cNvPr id="4098" name="Picture 2" descr="No alt text provided for this image">
            <a:extLst>
              <a:ext uri="{FF2B5EF4-FFF2-40B4-BE49-F238E27FC236}">
                <a16:creationId xmlns:a16="http://schemas.microsoft.com/office/drawing/2014/main" id="{63F15BD1-78CF-99C0-F249-8005871DED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0613" y="1236089"/>
            <a:ext cx="11550773" cy="400712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0FE4DF3-C94C-CC8C-F76A-826CE9CB4E68}"/>
              </a:ext>
            </a:extLst>
          </p:cNvPr>
          <p:cNvSpPr txBox="1"/>
          <p:nvPr/>
        </p:nvSpPr>
        <p:spPr>
          <a:xfrm>
            <a:off x="180975" y="6075144"/>
            <a:ext cx="6115050"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https://www.linkedin.com/pulse/data-splitting-strategies-machine-learning-swapnil-sharma/</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spTree>
    <p:extLst>
      <p:ext uri="{BB962C8B-B14F-4D97-AF65-F5344CB8AC3E}">
        <p14:creationId xmlns:p14="http://schemas.microsoft.com/office/powerpoint/2010/main" val="279367898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B611FA-4185-6B4B-6C9B-9EA1D8BF90C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E7268F-9EED-59D7-2877-A5F02D320DF1}"/>
              </a:ext>
            </a:extLst>
          </p:cNvPr>
          <p:cNvSpPr>
            <a:spLocks noGrp="1"/>
          </p:cNvSpPr>
          <p:nvPr>
            <p:ph type="title"/>
          </p:nvPr>
        </p:nvSpPr>
        <p:spPr>
          <a:xfrm>
            <a:off x="205902" y="312888"/>
            <a:ext cx="10515600" cy="556546"/>
          </a:xfrm>
        </p:spPr>
        <p:txBody>
          <a:bodyPr>
            <a:normAutofit fontScale="90000"/>
          </a:bodyPr>
          <a:lstStyle/>
          <a:p>
            <a:r>
              <a:rPr lang="nl-NL" dirty="0"/>
              <a:t>2a. </a:t>
            </a:r>
            <a:r>
              <a:rPr lang="nl-NL" dirty="0" err="1"/>
              <a:t>Stratified</a:t>
            </a:r>
            <a:r>
              <a:rPr lang="nl-NL" dirty="0"/>
              <a:t>; “</a:t>
            </a:r>
            <a:r>
              <a:rPr lang="nl-NL" dirty="0" err="1"/>
              <a:t>Disproportinate</a:t>
            </a:r>
            <a:r>
              <a:rPr lang="nl-NL" dirty="0"/>
              <a:t> </a:t>
            </a:r>
            <a:r>
              <a:rPr lang="nl-NL" dirty="0" err="1"/>
              <a:t>Stratefied</a:t>
            </a:r>
            <a:r>
              <a:rPr lang="nl-NL" dirty="0"/>
              <a:t> Sampling”</a:t>
            </a:r>
          </a:p>
        </p:txBody>
      </p:sp>
      <p:sp>
        <p:nvSpPr>
          <p:cNvPr id="4" name="Slide Number Placeholder 3">
            <a:extLst>
              <a:ext uri="{FF2B5EF4-FFF2-40B4-BE49-F238E27FC236}">
                <a16:creationId xmlns:a16="http://schemas.microsoft.com/office/drawing/2014/main" id="{BAE6DF6D-2EE9-F502-5D37-147AAA52B2B5}"/>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D3CF4B8-FD15-4FC4-80D3-C9F53E2BB922}" type="slidenum">
              <a:rPr kumimoji="0" lang="sk-SK"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sk-SK" sz="1200" b="0" i="0" u="none" strike="noStrike" kern="1200" cap="none" spc="0" normalizeH="0" baseline="0" noProof="0">
              <a:ln>
                <a:noFill/>
              </a:ln>
              <a:solidFill>
                <a:prstClr val="black">
                  <a:tint val="75000"/>
                </a:prstClr>
              </a:solidFill>
              <a:effectLst/>
              <a:uLnTx/>
              <a:uFillTx/>
              <a:latin typeface="Verdana" panose="020B0604030504040204" pitchFamily="34" charset="0"/>
              <a:ea typeface="Verdana" panose="020B0604030504040204" pitchFamily="34" charset="0"/>
              <a:cs typeface="+mn-cs"/>
            </a:endParaRPr>
          </a:p>
        </p:txBody>
      </p:sp>
      <p:pic>
        <p:nvPicPr>
          <p:cNvPr id="5122" name="Picture 2" descr="The procedure of stratified sampling.">
            <a:extLst>
              <a:ext uri="{FF2B5EF4-FFF2-40B4-BE49-F238E27FC236}">
                <a16:creationId xmlns:a16="http://schemas.microsoft.com/office/drawing/2014/main" id="{517F2D77-E303-A21A-6715-1A0216E2C6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22" y="1238766"/>
            <a:ext cx="12192000" cy="47498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58D44B5-547C-5618-5B2E-482046F46340}"/>
              </a:ext>
            </a:extLst>
          </p:cNvPr>
          <p:cNvSpPr txBox="1"/>
          <p:nvPr/>
        </p:nvSpPr>
        <p:spPr>
          <a:xfrm>
            <a:off x="205902" y="5987018"/>
            <a:ext cx="609437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4"/>
              </a:rPr>
              <a:t>https://www.scribbr.com/methodology/stratified-sampling/</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spTree>
    <p:extLst>
      <p:ext uri="{BB962C8B-B14F-4D97-AF65-F5344CB8AC3E}">
        <p14:creationId xmlns:p14="http://schemas.microsoft.com/office/powerpoint/2010/main" val="310796535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A810DA-F514-9ED3-F431-9A22DEDDA13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9734F98-9F18-F235-C1C9-B2F2B80515BF}"/>
              </a:ext>
            </a:extLst>
          </p:cNvPr>
          <p:cNvSpPr>
            <a:spLocks noGrp="1"/>
          </p:cNvSpPr>
          <p:nvPr>
            <p:ph type="title"/>
          </p:nvPr>
        </p:nvSpPr>
        <p:spPr>
          <a:xfrm>
            <a:off x="240192" y="333069"/>
            <a:ext cx="10515600" cy="556546"/>
          </a:xfrm>
        </p:spPr>
        <p:txBody>
          <a:bodyPr>
            <a:normAutofit fontScale="90000"/>
          </a:bodyPr>
          <a:lstStyle/>
          <a:p>
            <a:r>
              <a:rPr lang="nl-NL" dirty="0"/>
              <a:t>2b </a:t>
            </a:r>
            <a:r>
              <a:rPr lang="nl-NL" dirty="0" err="1"/>
              <a:t>Stratified</a:t>
            </a:r>
            <a:r>
              <a:rPr lang="nl-NL" dirty="0"/>
              <a:t>; “</a:t>
            </a:r>
            <a:r>
              <a:rPr lang="nl-NL" dirty="0" err="1"/>
              <a:t>Proportinate</a:t>
            </a:r>
            <a:r>
              <a:rPr lang="nl-NL" dirty="0"/>
              <a:t> </a:t>
            </a:r>
            <a:r>
              <a:rPr lang="nl-NL" dirty="0" err="1"/>
              <a:t>Stratefied</a:t>
            </a:r>
            <a:r>
              <a:rPr lang="nl-NL" dirty="0"/>
              <a:t> Sampling”</a:t>
            </a:r>
          </a:p>
        </p:txBody>
      </p:sp>
      <p:sp>
        <p:nvSpPr>
          <p:cNvPr id="16" name="Slide Number Placeholder 15">
            <a:extLst>
              <a:ext uri="{FF2B5EF4-FFF2-40B4-BE49-F238E27FC236}">
                <a16:creationId xmlns:a16="http://schemas.microsoft.com/office/drawing/2014/main" id="{47D88CCE-FCA8-EE40-8158-561355468A8B}"/>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D3CF4B8-FD15-4FC4-80D3-C9F53E2BB922}" type="slidenum">
              <a:rPr kumimoji="0" lang="sk-SK"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sk-SK" sz="1200" b="0" i="0" u="none" strike="noStrike" kern="1200" cap="none" spc="0" normalizeH="0" baseline="0" noProof="0">
              <a:ln>
                <a:noFill/>
              </a:ln>
              <a:solidFill>
                <a:prstClr val="black">
                  <a:tint val="75000"/>
                </a:prstClr>
              </a:solidFill>
              <a:effectLst/>
              <a:uLnTx/>
              <a:uFillTx/>
              <a:latin typeface="Verdana" panose="020B0604030504040204" pitchFamily="34" charset="0"/>
              <a:ea typeface="Verdana" panose="020B0604030504040204" pitchFamily="34" charset="0"/>
              <a:cs typeface="+mn-cs"/>
            </a:endParaRPr>
          </a:p>
        </p:txBody>
      </p:sp>
      <p:pic>
        <p:nvPicPr>
          <p:cNvPr id="5122" name="Picture 2" descr="The procedure of stratified sampling.">
            <a:extLst>
              <a:ext uri="{FF2B5EF4-FFF2-40B4-BE49-F238E27FC236}">
                <a16:creationId xmlns:a16="http://schemas.microsoft.com/office/drawing/2014/main" id="{186E6FE6-49F1-C184-4035-7C36FFAF48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22" y="1238766"/>
            <a:ext cx="12192000" cy="47498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A670F14-7305-F3EE-DA96-F4237452AFC1}"/>
              </a:ext>
            </a:extLst>
          </p:cNvPr>
          <p:cNvSpPr txBox="1"/>
          <p:nvPr/>
        </p:nvSpPr>
        <p:spPr>
          <a:xfrm>
            <a:off x="240192" y="6001782"/>
            <a:ext cx="609437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4"/>
              </a:rPr>
              <a:t>https://www.scribbr.com/methodology/stratified-sampling/</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sp>
        <p:nvSpPr>
          <p:cNvPr id="7" name="TextBox 6">
            <a:extLst>
              <a:ext uri="{FF2B5EF4-FFF2-40B4-BE49-F238E27FC236}">
                <a16:creationId xmlns:a16="http://schemas.microsoft.com/office/drawing/2014/main" id="{9C72F755-17CE-AB7C-1F6C-7706A0FCF52F}"/>
              </a:ext>
            </a:extLst>
          </p:cNvPr>
          <p:cNvSpPr txBox="1"/>
          <p:nvPr/>
        </p:nvSpPr>
        <p:spPr>
          <a:xfrm>
            <a:off x="6043471" y="3197721"/>
            <a:ext cx="74251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10/41</a:t>
            </a:r>
          </a:p>
        </p:txBody>
      </p:sp>
      <p:sp>
        <p:nvSpPr>
          <p:cNvPr id="8" name="TextBox 7">
            <a:extLst>
              <a:ext uri="{FF2B5EF4-FFF2-40B4-BE49-F238E27FC236}">
                <a16:creationId xmlns:a16="http://schemas.microsoft.com/office/drawing/2014/main" id="{B31063DB-B95E-690B-DBC8-209D0AB7B66C}"/>
              </a:ext>
            </a:extLst>
          </p:cNvPr>
          <p:cNvSpPr txBox="1"/>
          <p:nvPr/>
        </p:nvSpPr>
        <p:spPr>
          <a:xfrm>
            <a:off x="6068080" y="3613666"/>
            <a:ext cx="74251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12/41</a:t>
            </a:r>
          </a:p>
        </p:txBody>
      </p:sp>
      <p:sp>
        <p:nvSpPr>
          <p:cNvPr id="4" name="TextBox 3">
            <a:extLst>
              <a:ext uri="{FF2B5EF4-FFF2-40B4-BE49-F238E27FC236}">
                <a16:creationId xmlns:a16="http://schemas.microsoft.com/office/drawing/2014/main" id="{AD072CB0-9C9F-0E14-9213-74853681916B}"/>
              </a:ext>
            </a:extLst>
          </p:cNvPr>
          <p:cNvSpPr txBox="1"/>
          <p:nvPr/>
        </p:nvSpPr>
        <p:spPr>
          <a:xfrm>
            <a:off x="6077760" y="4029611"/>
            <a:ext cx="62549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8/41</a:t>
            </a:r>
          </a:p>
        </p:txBody>
      </p:sp>
      <p:sp>
        <p:nvSpPr>
          <p:cNvPr id="5" name="TextBox 4">
            <a:extLst>
              <a:ext uri="{FF2B5EF4-FFF2-40B4-BE49-F238E27FC236}">
                <a16:creationId xmlns:a16="http://schemas.microsoft.com/office/drawing/2014/main" id="{684E23B5-7230-31AF-A744-F3FF860C5183}"/>
              </a:ext>
            </a:extLst>
          </p:cNvPr>
          <p:cNvSpPr txBox="1"/>
          <p:nvPr/>
        </p:nvSpPr>
        <p:spPr>
          <a:xfrm>
            <a:off x="6066331" y="4332149"/>
            <a:ext cx="74251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10/41</a:t>
            </a:r>
          </a:p>
        </p:txBody>
      </p:sp>
      <p:pic>
        <p:nvPicPr>
          <p:cNvPr id="9" name="Picture 2" descr="The procedure of stratified sampling.">
            <a:extLst>
              <a:ext uri="{FF2B5EF4-FFF2-40B4-BE49-F238E27FC236}">
                <a16:creationId xmlns:a16="http://schemas.microsoft.com/office/drawing/2014/main" id="{2E862104-B9A3-00F5-BA6E-C1EF44F1D3B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6702" t="50123" r="11893" b="42101"/>
          <a:stretch/>
        </p:blipFill>
        <p:spPr bwMode="auto">
          <a:xfrm>
            <a:off x="11350152" y="3611880"/>
            <a:ext cx="171288" cy="369332"/>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5F82E4F2-ADC3-29D0-1920-35307E94B803}"/>
              </a:ext>
            </a:extLst>
          </p:cNvPr>
          <p:cNvSpPr/>
          <p:nvPr/>
        </p:nvSpPr>
        <p:spPr>
          <a:xfrm>
            <a:off x="11144250" y="3981212"/>
            <a:ext cx="205902" cy="35093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Oval 10">
            <a:extLst>
              <a:ext uri="{FF2B5EF4-FFF2-40B4-BE49-F238E27FC236}">
                <a16:creationId xmlns:a16="http://schemas.microsoft.com/office/drawing/2014/main" id="{258F7869-43E6-D204-7AF7-8A049CA2C927}"/>
              </a:ext>
            </a:extLst>
          </p:cNvPr>
          <p:cNvSpPr/>
          <p:nvPr/>
        </p:nvSpPr>
        <p:spPr>
          <a:xfrm flipV="1">
            <a:off x="8988931" y="3521334"/>
            <a:ext cx="177929" cy="45719"/>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65085668-86DB-3AC9-E4FB-EB466F1747A2}"/>
              </a:ext>
            </a:extLst>
          </p:cNvPr>
          <p:cNvSpPr/>
          <p:nvPr/>
        </p:nvSpPr>
        <p:spPr>
          <a:xfrm>
            <a:off x="8614898" y="4246067"/>
            <a:ext cx="205902" cy="5179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TextBox 12">
            <a:extLst>
              <a:ext uri="{FF2B5EF4-FFF2-40B4-BE49-F238E27FC236}">
                <a16:creationId xmlns:a16="http://schemas.microsoft.com/office/drawing/2014/main" id="{E15EE828-BB64-09A2-C65D-E1B35F0B12CC}"/>
              </a:ext>
            </a:extLst>
          </p:cNvPr>
          <p:cNvSpPr txBox="1"/>
          <p:nvPr/>
        </p:nvSpPr>
        <p:spPr>
          <a:xfrm>
            <a:off x="9373411" y="3213616"/>
            <a:ext cx="123303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(10/41)*16</a:t>
            </a:r>
          </a:p>
        </p:txBody>
      </p:sp>
      <p:sp>
        <p:nvSpPr>
          <p:cNvPr id="14" name="TextBox 13">
            <a:extLst>
              <a:ext uri="{FF2B5EF4-FFF2-40B4-BE49-F238E27FC236}">
                <a16:creationId xmlns:a16="http://schemas.microsoft.com/office/drawing/2014/main" id="{A8B3D47C-6324-5068-AAC9-7F448942E389}"/>
              </a:ext>
            </a:extLst>
          </p:cNvPr>
          <p:cNvSpPr txBox="1"/>
          <p:nvPr/>
        </p:nvSpPr>
        <p:spPr>
          <a:xfrm>
            <a:off x="9388651" y="3594616"/>
            <a:ext cx="123303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(12/41)*16</a:t>
            </a:r>
          </a:p>
        </p:txBody>
      </p:sp>
      <p:sp>
        <p:nvSpPr>
          <p:cNvPr id="15" name="TextBox 14">
            <a:extLst>
              <a:ext uri="{FF2B5EF4-FFF2-40B4-BE49-F238E27FC236}">
                <a16:creationId xmlns:a16="http://schemas.microsoft.com/office/drawing/2014/main" id="{7231DDB0-1302-F8E9-7738-BBC838E3A544}"/>
              </a:ext>
            </a:extLst>
          </p:cNvPr>
          <p:cNvSpPr txBox="1"/>
          <p:nvPr/>
        </p:nvSpPr>
        <p:spPr>
          <a:xfrm>
            <a:off x="9422835" y="4004846"/>
            <a:ext cx="111601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(8/41)*16</a:t>
            </a:r>
          </a:p>
        </p:txBody>
      </p:sp>
      <p:sp>
        <p:nvSpPr>
          <p:cNvPr id="17" name="TextBox 16">
            <a:extLst>
              <a:ext uri="{FF2B5EF4-FFF2-40B4-BE49-F238E27FC236}">
                <a16:creationId xmlns:a16="http://schemas.microsoft.com/office/drawing/2014/main" id="{3A564767-6C55-FF62-4767-D392C11AB0F8}"/>
              </a:ext>
            </a:extLst>
          </p:cNvPr>
          <p:cNvSpPr txBox="1"/>
          <p:nvPr/>
        </p:nvSpPr>
        <p:spPr>
          <a:xfrm>
            <a:off x="9407948" y="4343162"/>
            <a:ext cx="123303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(10/41)*16</a:t>
            </a:r>
          </a:p>
        </p:txBody>
      </p:sp>
      <p:sp>
        <p:nvSpPr>
          <p:cNvPr id="3" name="TextBox 2">
            <a:extLst>
              <a:ext uri="{FF2B5EF4-FFF2-40B4-BE49-F238E27FC236}">
                <a16:creationId xmlns:a16="http://schemas.microsoft.com/office/drawing/2014/main" id="{124AFA91-24C2-646E-8712-B08B25AE2A79}"/>
              </a:ext>
            </a:extLst>
          </p:cNvPr>
          <p:cNvSpPr txBox="1"/>
          <p:nvPr/>
        </p:nvSpPr>
        <p:spPr>
          <a:xfrm>
            <a:off x="2130825" y="4734399"/>
            <a:ext cx="41870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41</a:t>
            </a:r>
          </a:p>
        </p:txBody>
      </p:sp>
      <p:sp>
        <p:nvSpPr>
          <p:cNvPr id="18" name="TextBox 17">
            <a:extLst>
              <a:ext uri="{FF2B5EF4-FFF2-40B4-BE49-F238E27FC236}">
                <a16:creationId xmlns:a16="http://schemas.microsoft.com/office/drawing/2014/main" id="{F40E5995-1137-B93E-64AE-8120ED0731B8}"/>
              </a:ext>
            </a:extLst>
          </p:cNvPr>
          <p:cNvSpPr txBox="1"/>
          <p:nvPr/>
        </p:nvSpPr>
        <p:spPr>
          <a:xfrm>
            <a:off x="10024463" y="1348491"/>
            <a:ext cx="2085827" cy="369332"/>
          </a:xfrm>
          <a:prstGeom prst="rect">
            <a:avLst/>
          </a:prstGeom>
          <a:noFill/>
        </p:spPr>
        <p:txBody>
          <a:bodyPr wrap="none" rtlCol="0">
            <a:spAutoFit/>
          </a:bodyPr>
          <a:lstStyle/>
          <a:p>
            <a:r>
              <a:rPr lang="en-US" dirty="0"/>
              <a:t>n=16 (~40% of pop.)</a:t>
            </a:r>
          </a:p>
        </p:txBody>
      </p:sp>
    </p:spTree>
    <p:extLst>
      <p:ext uri="{BB962C8B-B14F-4D97-AF65-F5344CB8AC3E}">
        <p14:creationId xmlns:p14="http://schemas.microsoft.com/office/powerpoint/2010/main" val="151116273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172655-500A-D9E7-3DA1-3FE09178C986}"/>
              </a:ext>
            </a:extLst>
          </p:cNvPr>
          <p:cNvSpPr>
            <a:spLocks noGrp="1"/>
          </p:cNvSpPr>
          <p:nvPr>
            <p:ph type="title"/>
          </p:nvPr>
        </p:nvSpPr>
        <p:spPr>
          <a:xfrm>
            <a:off x="146447" y="149228"/>
            <a:ext cx="10515600" cy="556546"/>
          </a:xfrm>
        </p:spPr>
        <p:txBody>
          <a:bodyPr>
            <a:normAutofit fontScale="90000"/>
          </a:bodyPr>
          <a:lstStyle/>
          <a:p>
            <a:r>
              <a:rPr lang="nl-NL" dirty="0"/>
              <a:t>3. </a:t>
            </a:r>
            <a:r>
              <a:rPr lang="nl-NL" dirty="0" err="1"/>
              <a:t>Holdout</a:t>
            </a:r>
            <a:r>
              <a:rPr lang="nl-NL" dirty="0"/>
              <a:t> </a:t>
            </a:r>
            <a:r>
              <a:rPr lang="nl-NL" dirty="0" err="1"/>
              <a:t>Validation</a:t>
            </a:r>
            <a:r>
              <a:rPr lang="nl-NL" dirty="0"/>
              <a:t> </a:t>
            </a:r>
            <a:r>
              <a:rPr lang="nl-NL" dirty="0" err="1"/>
              <a:t>with</a:t>
            </a:r>
            <a:r>
              <a:rPr lang="nl-NL" dirty="0"/>
              <a:t> </a:t>
            </a:r>
            <a:r>
              <a:rPr lang="nl-NL" dirty="0" err="1"/>
              <a:t>Validation</a:t>
            </a:r>
            <a:r>
              <a:rPr lang="nl-NL" dirty="0"/>
              <a:t> Set</a:t>
            </a:r>
          </a:p>
        </p:txBody>
      </p:sp>
      <p:sp>
        <p:nvSpPr>
          <p:cNvPr id="7" name="Slide Number Placeholder 6">
            <a:extLst>
              <a:ext uri="{FF2B5EF4-FFF2-40B4-BE49-F238E27FC236}">
                <a16:creationId xmlns:a16="http://schemas.microsoft.com/office/drawing/2014/main" id="{DB5D8220-F713-C185-495B-EFF74896A486}"/>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D3CF4B8-FD15-4FC4-80D3-C9F53E2BB922}" type="slidenum">
              <a:rPr kumimoji="0" lang="sk-SK"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sk-SK" sz="1200" b="0" i="0" u="none" strike="noStrike" kern="1200" cap="none" spc="0" normalizeH="0" baseline="0" noProof="0">
              <a:ln>
                <a:noFill/>
              </a:ln>
              <a:solidFill>
                <a:prstClr val="black">
                  <a:tint val="75000"/>
                </a:prstClr>
              </a:solidFill>
              <a:effectLst/>
              <a:uLnTx/>
              <a:uFillTx/>
              <a:latin typeface="Verdana" panose="020B0604030504040204" pitchFamily="34" charset="0"/>
              <a:ea typeface="Verdana" panose="020B0604030504040204" pitchFamily="34" charset="0"/>
              <a:cs typeface="+mn-cs"/>
            </a:endParaRPr>
          </a:p>
        </p:txBody>
      </p:sp>
      <p:pic>
        <p:nvPicPr>
          <p:cNvPr id="37890" name="Picture 2" descr="No alt text provided for this image">
            <a:extLst>
              <a:ext uri="{FF2B5EF4-FFF2-40B4-BE49-F238E27FC236}">
                <a16:creationId xmlns:a16="http://schemas.microsoft.com/office/drawing/2014/main" id="{DA9BE6A3-4E26-2DB2-6F65-FA576D415D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6736" y="800770"/>
            <a:ext cx="11314240" cy="464502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241F886C-C669-54F6-2C6B-C557A31A032F}"/>
              </a:ext>
            </a:extLst>
          </p:cNvPr>
          <p:cNvSpPr txBox="1"/>
          <p:nvPr/>
        </p:nvSpPr>
        <p:spPr>
          <a:xfrm>
            <a:off x="146447" y="6211669"/>
            <a:ext cx="6093618"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https://www.linkedin.com/pulse/data-splitting-strategies-machine-learning-swapnil-sharma/</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spTree>
    <p:extLst>
      <p:ext uri="{BB962C8B-B14F-4D97-AF65-F5344CB8AC3E}">
        <p14:creationId xmlns:p14="http://schemas.microsoft.com/office/powerpoint/2010/main" val="146578653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9ABD9F-D2EA-DD72-DD97-E4288B4AE948}"/>
              </a:ext>
            </a:extLst>
          </p:cNvPr>
          <p:cNvSpPr>
            <a:spLocks noGrp="1"/>
          </p:cNvSpPr>
          <p:nvPr>
            <p:ph type="title"/>
          </p:nvPr>
        </p:nvSpPr>
        <p:spPr>
          <a:xfrm>
            <a:off x="93662" y="52593"/>
            <a:ext cx="10515600" cy="556546"/>
          </a:xfrm>
        </p:spPr>
        <p:txBody>
          <a:bodyPr>
            <a:normAutofit fontScale="90000"/>
          </a:bodyPr>
          <a:lstStyle/>
          <a:p>
            <a:r>
              <a:rPr lang="nl-NL" dirty="0"/>
              <a:t>4. Cross-</a:t>
            </a:r>
            <a:r>
              <a:rPr lang="nl-NL" dirty="0" err="1"/>
              <a:t>Validation</a:t>
            </a:r>
            <a:endParaRPr lang="nl-NL" dirty="0"/>
          </a:p>
        </p:txBody>
      </p:sp>
      <p:sp>
        <p:nvSpPr>
          <p:cNvPr id="7" name="Slide Number Placeholder 6">
            <a:extLst>
              <a:ext uri="{FF2B5EF4-FFF2-40B4-BE49-F238E27FC236}">
                <a16:creationId xmlns:a16="http://schemas.microsoft.com/office/drawing/2014/main" id="{927700A6-E2C7-C13E-F398-4E1ADA672381}"/>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D3CF4B8-FD15-4FC4-80D3-C9F53E2BB922}" type="slidenum">
              <a:rPr kumimoji="0" lang="sk-SK"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sk-SK" sz="1200" b="0" i="0" u="none" strike="noStrike" kern="1200" cap="none" spc="0" normalizeH="0" baseline="0" noProof="0">
              <a:ln>
                <a:noFill/>
              </a:ln>
              <a:solidFill>
                <a:prstClr val="black">
                  <a:tint val="75000"/>
                </a:prstClr>
              </a:solidFill>
              <a:effectLst/>
              <a:uLnTx/>
              <a:uFillTx/>
              <a:latin typeface="Verdana" panose="020B0604030504040204" pitchFamily="34" charset="0"/>
              <a:ea typeface="Verdana" panose="020B0604030504040204" pitchFamily="34" charset="0"/>
              <a:cs typeface="+mn-cs"/>
            </a:endParaRPr>
          </a:p>
        </p:txBody>
      </p:sp>
      <p:pic>
        <p:nvPicPr>
          <p:cNvPr id="38914" name="Picture 2" descr="No alt text provided for this image">
            <a:extLst>
              <a:ext uri="{FF2B5EF4-FFF2-40B4-BE49-F238E27FC236}">
                <a16:creationId xmlns:a16="http://schemas.microsoft.com/office/drawing/2014/main" id="{0A1E9F48-3583-D7C9-4C3A-3EBC7E7B91D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89475" y="782152"/>
            <a:ext cx="8813049" cy="529369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E3F1C45-0FE2-0FE6-30B2-126195A48D87}"/>
              </a:ext>
            </a:extLst>
          </p:cNvPr>
          <p:cNvSpPr txBox="1"/>
          <p:nvPr/>
        </p:nvSpPr>
        <p:spPr>
          <a:xfrm>
            <a:off x="285751" y="6150946"/>
            <a:ext cx="609361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spTree>
    <p:extLst>
      <p:ext uri="{BB962C8B-B14F-4D97-AF65-F5344CB8AC3E}">
        <p14:creationId xmlns:p14="http://schemas.microsoft.com/office/powerpoint/2010/main" val="278953929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2D6D78-B910-3BA5-976E-425DF395C8FE}"/>
              </a:ext>
            </a:extLst>
          </p:cNvPr>
          <p:cNvSpPr>
            <a:spLocks noGrp="1"/>
          </p:cNvSpPr>
          <p:nvPr>
            <p:ph type="title"/>
          </p:nvPr>
        </p:nvSpPr>
        <p:spPr>
          <a:xfrm>
            <a:off x="180975" y="80079"/>
            <a:ext cx="10515600" cy="556546"/>
          </a:xfrm>
        </p:spPr>
        <p:txBody>
          <a:bodyPr>
            <a:normAutofit fontScale="90000"/>
          </a:bodyPr>
          <a:lstStyle/>
          <a:p>
            <a:r>
              <a:rPr lang="nl-NL" dirty="0"/>
              <a:t>5. </a:t>
            </a:r>
            <a:r>
              <a:rPr lang="nl-NL" dirty="0" err="1"/>
              <a:t>Leave</a:t>
            </a:r>
            <a:r>
              <a:rPr lang="nl-NL" dirty="0"/>
              <a:t>-on-out Cross-</a:t>
            </a:r>
            <a:r>
              <a:rPr lang="nl-NL" dirty="0" err="1"/>
              <a:t>Validation</a:t>
            </a:r>
            <a:endParaRPr lang="nl-NL" dirty="0"/>
          </a:p>
        </p:txBody>
      </p:sp>
      <p:sp>
        <p:nvSpPr>
          <p:cNvPr id="7" name="Slide Number Placeholder 6">
            <a:extLst>
              <a:ext uri="{FF2B5EF4-FFF2-40B4-BE49-F238E27FC236}">
                <a16:creationId xmlns:a16="http://schemas.microsoft.com/office/drawing/2014/main" id="{C2199078-F20A-0186-1064-811A4B10AB29}"/>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D3CF4B8-FD15-4FC4-80D3-C9F53E2BB922}" type="slidenum">
              <a:rPr kumimoji="0" lang="sk-SK"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sk-SK" sz="1200" b="0" i="0" u="none" strike="noStrike" kern="1200" cap="none" spc="0" normalizeH="0" baseline="0" noProof="0">
              <a:ln>
                <a:noFill/>
              </a:ln>
              <a:solidFill>
                <a:prstClr val="black">
                  <a:tint val="75000"/>
                </a:prstClr>
              </a:solidFill>
              <a:effectLst/>
              <a:uLnTx/>
              <a:uFillTx/>
              <a:latin typeface="Verdana" panose="020B0604030504040204" pitchFamily="34" charset="0"/>
              <a:ea typeface="Verdana" panose="020B0604030504040204" pitchFamily="34" charset="0"/>
              <a:cs typeface="+mn-cs"/>
            </a:endParaRPr>
          </a:p>
        </p:txBody>
      </p:sp>
      <p:pic>
        <p:nvPicPr>
          <p:cNvPr id="39938" name="Picture 2" descr="No alt text provided for this image">
            <a:extLst>
              <a:ext uri="{FF2B5EF4-FFF2-40B4-BE49-F238E27FC236}">
                <a16:creationId xmlns:a16="http://schemas.microsoft.com/office/drawing/2014/main" id="{D3A69FF2-3D89-A121-4B57-56E9B9DC5D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975" y="831930"/>
            <a:ext cx="9544050" cy="504790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FAB9846C-95BA-99F4-0410-FF2A387751F9}"/>
              </a:ext>
            </a:extLst>
          </p:cNvPr>
          <p:cNvSpPr txBox="1"/>
          <p:nvPr/>
        </p:nvSpPr>
        <p:spPr>
          <a:xfrm>
            <a:off x="2382" y="6215746"/>
            <a:ext cx="6093618"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https</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a:t>
            </a: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www.linkedin.com</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a:t>
            </a: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pulse</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/data-</a:t>
            </a: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splitting</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a:t>
            </a: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strategies</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-machine-</a:t>
            </a: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learning</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a:t>
            </a: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swapnil-sharma</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spTree>
    <p:extLst>
      <p:ext uri="{BB962C8B-B14F-4D97-AF65-F5344CB8AC3E}">
        <p14:creationId xmlns:p14="http://schemas.microsoft.com/office/powerpoint/2010/main" val="408004281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7" name="Picture 6" descr="Typebar ready to print a question mark">
            <a:extLst>
              <a:ext uri="{FF2B5EF4-FFF2-40B4-BE49-F238E27FC236}">
                <a16:creationId xmlns:a16="http://schemas.microsoft.com/office/drawing/2014/main" id="{BE832E14-7F13-4A6B-B55D-B180C51A1895}"/>
              </a:ext>
            </a:extLst>
          </p:cNvPr>
          <p:cNvPicPr>
            <a:picLocks noChangeAspect="1"/>
          </p:cNvPicPr>
          <p:nvPr/>
        </p:nvPicPr>
        <p:blipFill rotWithShape="1">
          <a:blip r:embed="rId2">
            <a:alphaModFix amt="50000"/>
          </a:blip>
          <a:srcRect t="12410" b="3320"/>
          <a:stretch/>
        </p:blipFill>
        <p:spPr>
          <a:xfrm>
            <a:off x="20" y="1"/>
            <a:ext cx="12191980" cy="6857999"/>
          </a:xfrm>
          <a:prstGeom prst="rect">
            <a:avLst/>
          </a:prstGeom>
        </p:spPr>
      </p:pic>
      <p:sp>
        <p:nvSpPr>
          <p:cNvPr id="4" name="Title 3">
            <a:extLst>
              <a:ext uri="{FF2B5EF4-FFF2-40B4-BE49-F238E27FC236}">
                <a16:creationId xmlns:a16="http://schemas.microsoft.com/office/drawing/2014/main" id="{06B826E3-2F64-D249-8496-A517FDF78689}"/>
              </a:ext>
            </a:extLst>
          </p:cNvPr>
          <p:cNvSpPr>
            <a:spLocks noGrp="1"/>
          </p:cNvSpPr>
          <p:nvPr>
            <p:ph type="ctrTitle"/>
          </p:nvPr>
        </p:nvSpPr>
        <p:spPr>
          <a:xfrm>
            <a:off x="1524000" y="1484243"/>
            <a:ext cx="9144000" cy="1186915"/>
          </a:xfrm>
        </p:spPr>
        <p:txBody>
          <a:bodyPr>
            <a:normAutofit fontScale="90000"/>
          </a:bodyPr>
          <a:lstStyle/>
          <a:p>
            <a:r>
              <a:rPr lang="en-US" dirty="0">
                <a:solidFill>
                  <a:srgbClr val="FFFFFF"/>
                </a:solidFill>
              </a:rPr>
              <a:t>Platforms and implementations</a:t>
            </a:r>
          </a:p>
        </p:txBody>
      </p:sp>
      <p:sp>
        <p:nvSpPr>
          <p:cNvPr id="2" name="Date Placeholder 1">
            <a:extLst>
              <a:ext uri="{FF2B5EF4-FFF2-40B4-BE49-F238E27FC236}">
                <a16:creationId xmlns:a16="http://schemas.microsoft.com/office/drawing/2014/main" id="{10FFA750-871C-AFE4-64EC-ED81E917E7FA}"/>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rPr>
              <a:t>26/27 Feb. 2025</a:t>
            </a:r>
            <a:endParaRPr kumimoji="0" lang="nl-NL"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endParaRPr>
          </a:p>
        </p:txBody>
      </p:sp>
      <p:sp>
        <p:nvSpPr>
          <p:cNvPr id="3" name="Footer Placeholder 2">
            <a:extLst>
              <a:ext uri="{FF2B5EF4-FFF2-40B4-BE49-F238E27FC236}">
                <a16:creationId xmlns:a16="http://schemas.microsoft.com/office/drawing/2014/main" id="{39729108-F749-03BF-532A-89A45A14D91C}"/>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rPr>
              <a:t>AInTox</a:t>
            </a:r>
            <a:endParaRPr kumimoji="0" lang="nl-NL"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endParaRPr>
          </a:p>
        </p:txBody>
      </p:sp>
      <p:sp>
        <p:nvSpPr>
          <p:cNvPr id="5" name="Slide Number Placeholder 4">
            <a:extLst>
              <a:ext uri="{FF2B5EF4-FFF2-40B4-BE49-F238E27FC236}">
                <a16:creationId xmlns:a16="http://schemas.microsoft.com/office/drawing/2014/main" id="{8A812F30-99B2-B1E2-5858-B3EE0B51AEE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white">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nl-NL"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99172646"/>
      </p:ext>
    </p:extLst>
  </p:cSld>
  <p:clrMapOvr>
    <a:overrideClrMapping bg1="dk1" tx1="lt1" bg2="dk2" tx2="lt2" accent1="accent1" accent2="accent2" accent3="accent3" accent4="accent4" accent5="accent5" accent6="accent6" hlink="hlink" folHlink="folHlink"/>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773093-989D-B749-880F-686976DD28F3}"/>
              </a:ext>
            </a:extLst>
          </p:cNvPr>
          <p:cNvSpPr>
            <a:spLocks noGrp="1"/>
          </p:cNvSpPr>
          <p:nvPr>
            <p:ph type="title"/>
          </p:nvPr>
        </p:nvSpPr>
        <p:spPr>
          <a:xfrm>
            <a:off x="288413" y="166346"/>
            <a:ext cx="11050372" cy="556546"/>
          </a:xfrm>
        </p:spPr>
        <p:txBody>
          <a:bodyPr>
            <a:normAutofit fontScale="90000"/>
          </a:bodyPr>
          <a:lstStyle/>
          <a:p>
            <a:r>
              <a:rPr lang="en-US" dirty="0"/>
              <a:t>Open Source programming languages / frameworks</a:t>
            </a:r>
          </a:p>
        </p:txBody>
      </p:sp>
      <p:sp>
        <p:nvSpPr>
          <p:cNvPr id="10" name="Slide Number Placeholder 9">
            <a:extLst>
              <a:ext uri="{FF2B5EF4-FFF2-40B4-BE49-F238E27FC236}">
                <a16:creationId xmlns:a16="http://schemas.microsoft.com/office/drawing/2014/main" id="{F4AD2D17-4D70-1487-5CFD-A95DD47E6E05}"/>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D3CF4B8-FD15-4FC4-80D3-C9F53E2BB922}" type="slidenum">
              <a:rPr kumimoji="0" lang="sk-SK"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sk-SK" sz="1200" b="0" i="0" u="none" strike="noStrike" kern="1200" cap="none" spc="0" normalizeH="0" baseline="0" noProof="0">
              <a:ln>
                <a:noFill/>
              </a:ln>
              <a:solidFill>
                <a:prstClr val="black">
                  <a:tint val="75000"/>
                </a:prstClr>
              </a:solidFill>
              <a:effectLst/>
              <a:uLnTx/>
              <a:uFillTx/>
              <a:latin typeface="Verdana" panose="020B0604030504040204" pitchFamily="34" charset="0"/>
              <a:ea typeface="Verdana" panose="020B0604030504040204" pitchFamily="34" charset="0"/>
              <a:cs typeface="+mn-cs"/>
            </a:endParaRPr>
          </a:p>
        </p:txBody>
      </p:sp>
      <p:pic>
        <p:nvPicPr>
          <p:cNvPr id="6146" name="Picture 2">
            <a:extLst>
              <a:ext uri="{FF2B5EF4-FFF2-40B4-BE49-F238E27FC236}">
                <a16:creationId xmlns:a16="http://schemas.microsoft.com/office/drawing/2014/main" id="{9BC2BF66-38FF-6C4E-BAD7-FC4EC115B0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0200" y="1056928"/>
            <a:ext cx="1906163" cy="1477328"/>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upload.wikimedia.org/wikipedia/commons/thumb/c/...">
            <a:extLst>
              <a:ext uri="{FF2B5EF4-FFF2-40B4-BE49-F238E27FC236}">
                <a16:creationId xmlns:a16="http://schemas.microsoft.com/office/drawing/2014/main" id="{4D51D14C-C16D-954C-8234-D115D9F5A2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15419" y="988949"/>
            <a:ext cx="1666856" cy="1666856"/>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Neo4j Graph Database &amp;amp; Cypher - YouTube">
            <a:extLst>
              <a:ext uri="{FF2B5EF4-FFF2-40B4-BE49-F238E27FC236}">
                <a16:creationId xmlns:a16="http://schemas.microsoft.com/office/drawing/2014/main" id="{DD4B6C8C-6F4C-0B4C-8436-0CEB70D2DFC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2060" t="7230" r="23820" b="9686"/>
          <a:stretch/>
        </p:blipFill>
        <p:spPr bwMode="auto">
          <a:xfrm>
            <a:off x="4861331" y="885415"/>
            <a:ext cx="2402418" cy="207461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9222F8F-DC02-F04D-97B9-8FC9570A9884}"/>
              </a:ext>
            </a:extLst>
          </p:cNvPr>
          <p:cNvSpPr txBox="1"/>
          <p:nvPr/>
        </p:nvSpPr>
        <p:spPr>
          <a:xfrm>
            <a:off x="616849" y="2713061"/>
            <a:ext cx="1906163" cy="2862322"/>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Statistics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Machine Learning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Deep Learning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Visualization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Bioinformatics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Chem-informatics (RCDK)</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25DB222E-6D5B-7F4B-B0E0-7D684546615D}"/>
              </a:ext>
            </a:extLst>
          </p:cNvPr>
          <p:cNvSpPr txBox="1"/>
          <p:nvPr/>
        </p:nvSpPr>
        <p:spPr>
          <a:xfrm>
            <a:off x="2531480" y="2657445"/>
            <a:ext cx="2460096" cy="2585323"/>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Statistics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Machine Learning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Deep Learning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Visualization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Bioinformatics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Natural Language Processing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Chem-informatics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RDKit</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sp>
        <p:nvSpPr>
          <p:cNvPr id="9" name="TextBox 8">
            <a:extLst>
              <a:ext uri="{FF2B5EF4-FFF2-40B4-BE49-F238E27FC236}">
                <a16:creationId xmlns:a16="http://schemas.microsoft.com/office/drawing/2014/main" id="{A63B45DC-9B86-C84E-AB7C-A6CA62FEF509}"/>
              </a:ext>
            </a:extLst>
          </p:cNvPr>
          <p:cNvSpPr txBox="1"/>
          <p:nvPr/>
        </p:nvSpPr>
        <p:spPr>
          <a:xfrm>
            <a:off x="4803653" y="3084501"/>
            <a:ext cx="2460096" cy="923330"/>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Graph Database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Graph Visualization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Graph Algorithms</a:t>
            </a:r>
          </a:p>
        </p:txBody>
      </p:sp>
      <p:pic>
        <p:nvPicPr>
          <p:cNvPr id="1026" name="Picture 2" descr="Eager Execution in Tensorflow. Our last meeting held on 23rd June… | by AI  Saturdays Lagos | AI Saturdays Lagos Blog | Medium">
            <a:extLst>
              <a:ext uri="{FF2B5EF4-FFF2-40B4-BE49-F238E27FC236}">
                <a16:creationId xmlns:a16="http://schemas.microsoft.com/office/drawing/2014/main" id="{0EA457A2-4EB8-E649-93AB-FC145CCCF46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8725" t="3244" r="12945" b="139"/>
          <a:stretch/>
        </p:blipFill>
        <p:spPr bwMode="auto">
          <a:xfrm>
            <a:off x="7263749" y="1515743"/>
            <a:ext cx="2402418" cy="166685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cikit-learn - Wikipedia">
            <a:extLst>
              <a:ext uri="{FF2B5EF4-FFF2-40B4-BE49-F238E27FC236}">
                <a16:creationId xmlns:a16="http://schemas.microsoft.com/office/drawing/2014/main" id="{117CC51C-BC7A-CD4E-9ABE-F70E94518B2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223722" y="1005940"/>
            <a:ext cx="2744528" cy="147732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ustom-pipes · GitHub Topics · GitHub">
            <a:extLst>
              <a:ext uri="{FF2B5EF4-FFF2-40B4-BE49-F238E27FC236}">
                <a16:creationId xmlns:a16="http://schemas.microsoft.com/office/drawing/2014/main" id="{F39A8AD5-3380-5840-84FC-B1A886F2EE8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499350" y="3820635"/>
            <a:ext cx="3514603" cy="1429984"/>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Hugging Face - Qiita">
            <a:extLst>
              <a:ext uri="{FF2B5EF4-FFF2-40B4-BE49-F238E27FC236}">
                <a16:creationId xmlns:a16="http://schemas.microsoft.com/office/drawing/2014/main" id="{F6126E34-AEAA-EA2B-64C6-65C584F37FE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499350" y="5096705"/>
            <a:ext cx="4036884" cy="149054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Why You Should Learn PyTorch in 2023: A Comprehensive Guide">
            <a:extLst>
              <a:ext uri="{FF2B5EF4-FFF2-40B4-BE49-F238E27FC236}">
                <a16:creationId xmlns:a16="http://schemas.microsoft.com/office/drawing/2014/main" id="{F0361D9F-3AA9-1CBE-EEB0-9462B328B39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256651" y="2876498"/>
            <a:ext cx="2678670" cy="133933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41B5BD4-B7F4-25CB-889E-23017E0F66A4}"/>
              </a:ext>
            </a:extLst>
          </p:cNvPr>
          <p:cNvSpPr txBox="1"/>
          <p:nvPr/>
        </p:nvSpPr>
        <p:spPr>
          <a:xfrm>
            <a:off x="166424" y="5316265"/>
            <a:ext cx="6100548" cy="147732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10"/>
              </a:rPr>
              <a:t>https://rviews.rstudio.com/2020/07/20/shallow-neural-net-from-scratch-using-r-part-1/</a:t>
            </a:r>
            <a:endPar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11"/>
              </a:rPr>
              <a:t>https://rviews.rstudio.com/2020/07/24/building-a-neural-net-from-scratch-using-r-part-2/</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pic>
        <p:nvPicPr>
          <p:cNvPr id="18436" name="Picture 4" descr="Welcome to Jupyter | by Project Jupyter | Jupyter Blog">
            <a:extLst>
              <a:ext uri="{FF2B5EF4-FFF2-40B4-BE49-F238E27FC236}">
                <a16:creationId xmlns:a16="http://schemas.microsoft.com/office/drawing/2014/main" id="{357B66D9-3CCA-7E95-7BCA-91678D1A6E02}"/>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927111" y="4193382"/>
            <a:ext cx="2460096" cy="6643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397432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F915B8-4EEC-09EA-9F86-04FABCE59D34}"/>
              </a:ext>
            </a:extLst>
          </p:cNvPr>
          <p:cNvSpPr>
            <a:spLocks noGrp="1"/>
          </p:cNvSpPr>
          <p:nvPr>
            <p:ph type="title"/>
          </p:nvPr>
        </p:nvSpPr>
        <p:spPr>
          <a:xfrm>
            <a:off x="245076" y="0"/>
            <a:ext cx="10515600" cy="1325563"/>
          </a:xfrm>
        </p:spPr>
        <p:txBody>
          <a:bodyPr/>
          <a:lstStyle/>
          <a:p>
            <a:r>
              <a:rPr lang="nl-NL" dirty="0" err="1"/>
              <a:t>Tidymodels</a:t>
            </a:r>
            <a:r>
              <a:rPr lang="nl-NL" dirty="0"/>
              <a:t> (</a:t>
            </a:r>
            <a:r>
              <a:rPr lang="nl-NL" dirty="0" err="1"/>
              <a:t>for</a:t>
            </a:r>
            <a:r>
              <a:rPr lang="nl-NL" dirty="0"/>
              <a:t> R)</a:t>
            </a:r>
          </a:p>
        </p:txBody>
      </p:sp>
      <p:sp>
        <p:nvSpPr>
          <p:cNvPr id="3" name="Date Placeholder 2">
            <a:extLst>
              <a:ext uri="{FF2B5EF4-FFF2-40B4-BE49-F238E27FC236}">
                <a16:creationId xmlns:a16="http://schemas.microsoft.com/office/drawing/2014/main" id="{D98B7466-1F42-1928-27AB-D9A74E6FCB3D}"/>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26/27 Feb. 2025</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Footer Placeholder 6">
            <a:extLst>
              <a:ext uri="{FF2B5EF4-FFF2-40B4-BE49-F238E27FC236}">
                <a16:creationId xmlns:a16="http://schemas.microsoft.com/office/drawing/2014/main" id="{98AEC5E3-0DF5-7FC6-AA1D-6A8A5810F9A6}"/>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AInTox</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0" name="Slide Number Placeholder 9">
            <a:extLst>
              <a:ext uri="{FF2B5EF4-FFF2-40B4-BE49-F238E27FC236}">
                <a16:creationId xmlns:a16="http://schemas.microsoft.com/office/drawing/2014/main" id="{40953354-686A-45FF-636D-54D17E72165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8" name="Picture 7" descr="A diagram of a process&#10;&#10;Description automatically generated">
            <a:extLst>
              <a:ext uri="{FF2B5EF4-FFF2-40B4-BE49-F238E27FC236}">
                <a16:creationId xmlns:a16="http://schemas.microsoft.com/office/drawing/2014/main" id="{BB912FA2-2B91-2368-F0CF-4F8F60336CD2}"/>
              </a:ext>
            </a:extLst>
          </p:cNvPr>
          <p:cNvPicPr>
            <a:picLocks noChangeAspect="1"/>
          </p:cNvPicPr>
          <p:nvPr/>
        </p:nvPicPr>
        <p:blipFill>
          <a:blip r:embed="rId2"/>
          <a:stretch>
            <a:fillRect/>
          </a:stretch>
        </p:blipFill>
        <p:spPr>
          <a:xfrm>
            <a:off x="444843" y="1069459"/>
            <a:ext cx="10966647" cy="4219229"/>
          </a:xfrm>
          <a:prstGeom prst="rect">
            <a:avLst/>
          </a:prstGeom>
        </p:spPr>
      </p:pic>
      <p:sp>
        <p:nvSpPr>
          <p:cNvPr id="9" name="TextBox 8">
            <a:extLst>
              <a:ext uri="{FF2B5EF4-FFF2-40B4-BE49-F238E27FC236}">
                <a16:creationId xmlns:a16="http://schemas.microsoft.com/office/drawing/2014/main" id="{5B60470A-9EF9-CB9E-A832-7102AB4EA624}"/>
              </a:ext>
            </a:extLst>
          </p:cNvPr>
          <p:cNvSpPr txBox="1"/>
          <p:nvPr/>
        </p:nvSpPr>
        <p:spPr>
          <a:xfrm>
            <a:off x="986482" y="3583459"/>
            <a:ext cx="6458490" cy="2308324"/>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Split data</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Model </a:t>
            </a: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specification</a:t>
            </a:r>
            <a:endPar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Recipe</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algorithm</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engine, </a:t>
            </a: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task</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data, </a:t>
            </a: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predictors</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Workflow (model </a:t>
            </a: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specs</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 </a:t>
            </a: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recipe</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Tune</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Fit</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Test</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Evaluate</a:t>
            </a:r>
            <a:endPar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390836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kstvak 1">
            <a:extLst>
              <a:ext uri="{FF2B5EF4-FFF2-40B4-BE49-F238E27FC236}">
                <a16:creationId xmlns:a16="http://schemas.microsoft.com/office/drawing/2014/main" id="{D1A29854-D0F0-3C18-13B9-52F2AF9524DC}"/>
              </a:ext>
            </a:extLst>
          </p:cNvPr>
          <p:cNvSpPr txBox="1"/>
          <p:nvPr/>
        </p:nvSpPr>
        <p:spPr>
          <a:xfrm>
            <a:off x="246208" y="189438"/>
            <a:ext cx="7488832"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NL" sz="4000" b="1" i="0" u="none" strike="noStrike" kern="0" cap="none" spc="0" normalizeH="0" baseline="0" noProof="0" dirty="0">
                <a:ln>
                  <a:noFill/>
                </a:ln>
                <a:solidFill>
                  <a:prstClr val="black"/>
                </a:solidFill>
                <a:effectLst/>
                <a:uLnTx/>
                <a:uFillTx/>
                <a:latin typeface="Calibri" panose="020F0502020204030204"/>
                <a:ea typeface="+mn-ea"/>
                <a:cs typeface="Arial" panose="020B0604020202020204" pitchFamily="34" charset="0"/>
              </a:rPr>
              <a:t>How does a machine learn?</a:t>
            </a:r>
          </a:p>
        </p:txBody>
      </p:sp>
      <p:sp>
        <p:nvSpPr>
          <p:cNvPr id="4" name="Tekstvak 2">
            <a:extLst>
              <a:ext uri="{FF2B5EF4-FFF2-40B4-BE49-F238E27FC236}">
                <a16:creationId xmlns:a16="http://schemas.microsoft.com/office/drawing/2014/main" id="{BDA41D8C-774A-C605-EA86-F99DB1C9A586}"/>
              </a:ext>
            </a:extLst>
          </p:cNvPr>
          <p:cNvSpPr txBox="1"/>
          <p:nvPr/>
        </p:nvSpPr>
        <p:spPr>
          <a:xfrm>
            <a:off x="479376" y="1717579"/>
            <a:ext cx="10798224" cy="1938992"/>
          </a:xfrm>
          <a:prstGeom prst="rect">
            <a:avLst/>
          </a:prstGeom>
          <a:noFill/>
        </p:spPr>
        <p:txBody>
          <a:bodyPr wrap="square" rtlCol="0">
            <a:spAutoFit/>
          </a:bodyPr>
          <a:lstStyle/>
          <a:p>
            <a:pPr marL="342891" marR="0" lvl="0" indent="-342891"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891" marR="0" lvl="0" indent="-342891"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800091" marR="0" lvl="1" indent="-342891"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800091" marR="0" lvl="1" indent="-342891"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891" marR="0" lvl="0" indent="-342891"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891" marR="0" lvl="0" indent="-342891"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6" name="Picture 2">
            <a:extLst>
              <a:ext uri="{FF2B5EF4-FFF2-40B4-BE49-F238E27FC236}">
                <a16:creationId xmlns:a16="http://schemas.microsoft.com/office/drawing/2014/main" id="{7818B5E1-0476-94D3-DCCF-DEB8A60466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6809" y="1941238"/>
            <a:ext cx="10658381" cy="3430666"/>
          </a:xfrm>
          <a:prstGeom prst="rect">
            <a:avLst/>
          </a:prstGeom>
          <a:noFill/>
          <a:extLst>
            <a:ext uri="{909E8E84-426E-40DD-AFC4-6F175D3DCCD1}">
              <a14:hiddenFill xmlns:a14="http://schemas.microsoft.com/office/drawing/2010/main">
                <a:solidFill>
                  <a:srgbClr val="FFFFFF"/>
                </a:solidFill>
              </a14:hiddenFill>
            </a:ext>
          </a:extLst>
        </p:spPr>
      </p:pic>
      <p:sp>
        <p:nvSpPr>
          <p:cNvPr id="2" name="Date Placeholder 1">
            <a:extLst>
              <a:ext uri="{FF2B5EF4-FFF2-40B4-BE49-F238E27FC236}">
                <a16:creationId xmlns:a16="http://schemas.microsoft.com/office/drawing/2014/main" id="{40E446B2-25E5-94C5-EC70-B4B75297F0F8}"/>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26/27 Feb. 2025</a:t>
            </a:r>
            <a:endParaRPr kumimoji="0" lang="en-US" sz="1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a:extLst>
              <a:ext uri="{FF2B5EF4-FFF2-40B4-BE49-F238E27FC236}">
                <a16:creationId xmlns:a16="http://schemas.microsoft.com/office/drawing/2014/main" id="{9262BD0E-2B79-68AB-DC30-5C7D7FD64095}"/>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CDF30BB-008A-4FEA-A62D-ED471A570039}"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8DA11EA5-24F3-D0F4-CD24-184CE5FC7765}"/>
              </a:ext>
            </a:extLst>
          </p:cNvPr>
          <p:cNvSpPr>
            <a:spLocks noGrp="1"/>
          </p:cNvSpPr>
          <p:nvPr>
            <p:ph type="ftr"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AInTox</a:t>
            </a:r>
            <a:endParaRPr kumimoji="0" lang="en-US" sz="14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3870795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0962" name="Picture 2" descr="Pay what you want for over 175 hours of hands-on coding training | TechSpot">
            <a:extLst>
              <a:ext uri="{FF2B5EF4-FFF2-40B4-BE49-F238E27FC236}">
                <a16:creationId xmlns:a16="http://schemas.microsoft.com/office/drawing/2014/main" id="{43A1FCFA-D46D-B3A6-526A-D08F369E4E6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t="11204" b="4542"/>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
        <p:nvSpPr>
          <p:cNvPr id="7" name="Date Placeholder 6">
            <a:extLst>
              <a:ext uri="{FF2B5EF4-FFF2-40B4-BE49-F238E27FC236}">
                <a16:creationId xmlns:a16="http://schemas.microsoft.com/office/drawing/2014/main" id="{B869446A-896C-6A5E-B721-9E9590F88533}"/>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26/27 Feb. 2025</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Footer Placeholder 7">
            <a:extLst>
              <a:ext uri="{FF2B5EF4-FFF2-40B4-BE49-F238E27FC236}">
                <a16:creationId xmlns:a16="http://schemas.microsoft.com/office/drawing/2014/main" id="{0E5AE3F5-5C44-A51F-AFFF-A57D1D62AE0E}"/>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AInTox</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9" name="Slide Number Placeholder 8">
            <a:extLst>
              <a:ext uri="{FF2B5EF4-FFF2-40B4-BE49-F238E27FC236}">
                <a16:creationId xmlns:a16="http://schemas.microsoft.com/office/drawing/2014/main" id="{3B7628E9-72B2-4F21-1A04-1DDAF5ECC63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153503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kstvak 1">
            <a:extLst>
              <a:ext uri="{FF2B5EF4-FFF2-40B4-BE49-F238E27FC236}">
                <a16:creationId xmlns:a16="http://schemas.microsoft.com/office/drawing/2014/main" id="{D1A29854-D0F0-3C18-13B9-52F2AF9524DC}"/>
              </a:ext>
            </a:extLst>
          </p:cNvPr>
          <p:cNvSpPr txBox="1"/>
          <p:nvPr/>
        </p:nvSpPr>
        <p:spPr>
          <a:xfrm>
            <a:off x="330373" y="171002"/>
            <a:ext cx="7488832"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NL" sz="4000" b="1" i="0" u="none" strike="noStrike" kern="0" cap="none" spc="0" normalizeH="0" baseline="0" noProof="0" dirty="0">
                <a:ln>
                  <a:noFill/>
                </a:ln>
                <a:solidFill>
                  <a:prstClr val="black"/>
                </a:solidFill>
                <a:effectLst/>
                <a:uLnTx/>
                <a:uFillTx/>
                <a:latin typeface="Calibri" panose="020F0502020204030204"/>
                <a:ea typeface="+mn-ea"/>
                <a:cs typeface="Arial" panose="020B0604020202020204" pitchFamily="34" charset="0"/>
              </a:rPr>
              <a:t>Neurons, but are they really?</a:t>
            </a:r>
          </a:p>
        </p:txBody>
      </p:sp>
      <p:sp>
        <p:nvSpPr>
          <p:cNvPr id="4" name="Tekstvak 2">
            <a:extLst>
              <a:ext uri="{FF2B5EF4-FFF2-40B4-BE49-F238E27FC236}">
                <a16:creationId xmlns:a16="http://schemas.microsoft.com/office/drawing/2014/main" id="{BDA41D8C-774A-C605-EA86-F99DB1C9A586}"/>
              </a:ext>
            </a:extLst>
          </p:cNvPr>
          <p:cNvSpPr txBox="1"/>
          <p:nvPr/>
        </p:nvSpPr>
        <p:spPr>
          <a:xfrm>
            <a:off x="479376" y="1717579"/>
            <a:ext cx="10798224" cy="1938992"/>
          </a:xfrm>
          <a:prstGeom prst="rect">
            <a:avLst/>
          </a:prstGeom>
          <a:noFill/>
        </p:spPr>
        <p:txBody>
          <a:bodyPr wrap="square" rtlCol="0">
            <a:spAutoFit/>
          </a:bodyPr>
          <a:lstStyle/>
          <a:p>
            <a:pPr marL="342891" marR="0" lvl="0" indent="-342891"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891" marR="0" lvl="0" indent="-342891"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800091" marR="0" lvl="1" indent="-342891"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800091" marR="0" lvl="1" indent="-342891"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891" marR="0" lvl="0" indent="-342891"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891" marR="0" lvl="0" indent="-342891"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47ED8CF6-640D-EF60-448F-B8100725522A}"/>
              </a:ext>
            </a:extLst>
          </p:cNvPr>
          <p:cNvSpPr txBox="1"/>
          <p:nvPr/>
        </p:nvSpPr>
        <p:spPr>
          <a:xfrm>
            <a:off x="7474787" y="2687075"/>
            <a:ext cx="3390095"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rPr>
              <a:t>Biological N</a:t>
            </a:r>
            <a:r>
              <a:rPr kumimoji="0" lang="en-NL" sz="2400" b="0" i="0" u="none" strike="noStrike" kern="1200" cap="none" spc="0" normalizeH="0" baseline="0" noProof="0" dirty="0">
                <a:ln>
                  <a:noFill/>
                </a:ln>
                <a:solidFill>
                  <a:prstClr val="black"/>
                </a:solidFill>
                <a:effectLst/>
                <a:uLnTx/>
                <a:uFillTx/>
                <a:latin typeface="Calibri" panose="020F0502020204030204"/>
                <a:ea typeface="+mn-ea"/>
                <a:cs typeface="+mn-cs"/>
              </a:rPr>
              <a:t>eural network</a:t>
            </a:r>
          </a:p>
        </p:txBody>
      </p:sp>
      <p:sp>
        <p:nvSpPr>
          <p:cNvPr id="8" name="Content Placeholder 2">
            <a:extLst>
              <a:ext uri="{FF2B5EF4-FFF2-40B4-BE49-F238E27FC236}">
                <a16:creationId xmlns:a16="http://schemas.microsoft.com/office/drawing/2014/main" id="{F140144D-0D34-D3F4-847C-AF79B7D0EBFF}"/>
              </a:ext>
            </a:extLst>
          </p:cNvPr>
          <p:cNvSpPr txBox="1">
            <a:spLocks/>
          </p:cNvSpPr>
          <p:nvPr/>
        </p:nvSpPr>
        <p:spPr>
          <a:xfrm rot="16200000">
            <a:off x="10288166" y="3120789"/>
            <a:ext cx="3200400" cy="1071564"/>
          </a:xfrm>
          <a:prstGeom prst="rect">
            <a:avLst/>
          </a:prstGeom>
        </p:spPr>
        <p:txBody>
          <a:bodyPr>
            <a:normAutofit/>
          </a:bodyPr>
          <a:lstStyle>
            <a:lvl1pPr marL="342891" indent="-342891" algn="l" rtl="0" fontAlgn="base">
              <a:spcBef>
                <a:spcPct val="20000"/>
              </a:spcBef>
              <a:spcAft>
                <a:spcPct val="0"/>
              </a:spcAft>
              <a:buClr>
                <a:srgbClr val="ED0010"/>
              </a:buClr>
              <a:buSzPct val="60000"/>
              <a:buFont typeface="Zapf Dingbats" charset="2"/>
              <a:buChar char="n"/>
              <a:defRPr sz="2800">
                <a:solidFill>
                  <a:srgbClr val="000000"/>
                </a:solidFill>
                <a:latin typeface="+mn-lt"/>
                <a:ea typeface="+mn-ea"/>
                <a:cs typeface="+mn-cs"/>
              </a:defRPr>
            </a:lvl1pPr>
            <a:lvl2pPr marL="819130" indent="-285744" algn="l" rtl="0" fontAlgn="base">
              <a:spcBef>
                <a:spcPct val="20000"/>
              </a:spcBef>
              <a:spcAft>
                <a:spcPct val="0"/>
              </a:spcAft>
              <a:buClr>
                <a:schemeClr val="accent1"/>
              </a:buClr>
              <a:buSzPct val="60000"/>
              <a:buFont typeface="Zapf Dingbats" charset="2"/>
              <a:buChar char="n"/>
              <a:defRPr sz="2600">
                <a:solidFill>
                  <a:srgbClr val="000000"/>
                </a:solidFill>
                <a:latin typeface="+mn-lt"/>
              </a:defRPr>
            </a:lvl2pPr>
            <a:lvl3pPr marL="1142971" indent="-228594" algn="l" rtl="0" fontAlgn="base">
              <a:spcBef>
                <a:spcPct val="20000"/>
              </a:spcBef>
              <a:spcAft>
                <a:spcPct val="0"/>
              </a:spcAft>
              <a:buClr>
                <a:schemeClr val="accent1"/>
              </a:buClr>
              <a:buSzPct val="60000"/>
              <a:buFont typeface="Zapf Dingbats" charset="2"/>
              <a:buChar char="n"/>
              <a:defRPr sz="2400">
                <a:solidFill>
                  <a:srgbClr val="000000"/>
                </a:solidFill>
                <a:latin typeface="+mn-lt"/>
              </a:defRPr>
            </a:lvl3pPr>
            <a:lvl4pPr marL="1562061" indent="-228594" algn="l" rtl="0" fontAlgn="base">
              <a:spcBef>
                <a:spcPct val="20000"/>
              </a:spcBef>
              <a:spcAft>
                <a:spcPct val="0"/>
              </a:spcAft>
              <a:buClr>
                <a:schemeClr val="accent1"/>
              </a:buClr>
              <a:buSzPct val="60000"/>
              <a:buFont typeface="Zapf Dingbats" charset="2"/>
              <a:buChar char="n"/>
              <a:defRPr sz="2200">
                <a:solidFill>
                  <a:srgbClr val="000000"/>
                </a:solidFill>
                <a:latin typeface="+mn-lt"/>
              </a:defRPr>
            </a:lvl4pPr>
            <a:lvl5pPr marL="1981150" indent="-228594" algn="l" rtl="0" fontAlgn="base">
              <a:spcBef>
                <a:spcPct val="20000"/>
              </a:spcBef>
              <a:spcAft>
                <a:spcPct val="0"/>
              </a:spcAft>
              <a:buClr>
                <a:schemeClr val="accent1"/>
              </a:buClr>
              <a:buSzPct val="60000"/>
              <a:buFont typeface="Zapf Dingbats" charset="2"/>
              <a:buChar char="n"/>
              <a:defRPr sz="2000">
                <a:solidFill>
                  <a:srgbClr val="000000"/>
                </a:solidFill>
                <a:latin typeface="+mn-lt"/>
              </a:defRPr>
            </a:lvl5pPr>
            <a:lvl6pPr marL="2438339" indent="-228594" algn="l" rtl="0" fontAlgn="base">
              <a:spcBef>
                <a:spcPct val="20000"/>
              </a:spcBef>
              <a:spcAft>
                <a:spcPct val="0"/>
              </a:spcAft>
              <a:buClr>
                <a:schemeClr val="accent1"/>
              </a:buClr>
              <a:buSzPct val="60000"/>
              <a:buFont typeface="Zapf Dingbats" charset="2"/>
              <a:buChar char="n"/>
              <a:defRPr sz="2000">
                <a:solidFill>
                  <a:srgbClr val="000000"/>
                </a:solidFill>
                <a:latin typeface="+mn-lt"/>
              </a:defRPr>
            </a:lvl6pPr>
            <a:lvl7pPr marL="2895528" indent="-228594" algn="l" rtl="0" fontAlgn="base">
              <a:spcBef>
                <a:spcPct val="20000"/>
              </a:spcBef>
              <a:spcAft>
                <a:spcPct val="0"/>
              </a:spcAft>
              <a:buClr>
                <a:schemeClr val="accent1"/>
              </a:buClr>
              <a:buSzPct val="60000"/>
              <a:buFont typeface="Zapf Dingbats" charset="2"/>
              <a:buChar char="n"/>
              <a:defRPr sz="2000">
                <a:solidFill>
                  <a:srgbClr val="000000"/>
                </a:solidFill>
                <a:latin typeface="+mn-lt"/>
              </a:defRPr>
            </a:lvl7pPr>
            <a:lvl8pPr marL="3352716" indent="-228594" algn="l" rtl="0" fontAlgn="base">
              <a:spcBef>
                <a:spcPct val="20000"/>
              </a:spcBef>
              <a:spcAft>
                <a:spcPct val="0"/>
              </a:spcAft>
              <a:buClr>
                <a:schemeClr val="accent1"/>
              </a:buClr>
              <a:buSzPct val="60000"/>
              <a:buFont typeface="Zapf Dingbats" charset="2"/>
              <a:buChar char="n"/>
              <a:defRPr sz="2000">
                <a:solidFill>
                  <a:srgbClr val="000000"/>
                </a:solidFill>
                <a:latin typeface="+mn-lt"/>
              </a:defRPr>
            </a:lvl8pPr>
            <a:lvl9pPr marL="3809905" indent="-228594" algn="l" rtl="0" fontAlgn="base">
              <a:spcBef>
                <a:spcPct val="20000"/>
              </a:spcBef>
              <a:spcAft>
                <a:spcPct val="0"/>
              </a:spcAft>
              <a:buClr>
                <a:schemeClr val="accent1"/>
              </a:buClr>
              <a:buSzPct val="60000"/>
              <a:buFont typeface="Zapf Dingbats" charset="2"/>
              <a:buChar char="n"/>
              <a:defRPr sz="2000">
                <a:solidFill>
                  <a:srgbClr val="000000"/>
                </a:solidFill>
                <a:latin typeface="+mn-lt"/>
              </a:defRPr>
            </a:lvl9pPr>
          </a:lstStyle>
          <a:p>
            <a:pPr marL="0" marR="0" lvl="0" indent="0" algn="l" defTabSz="914400" rtl="0" eaLnBrk="1" fontAlgn="base" latinLnBrk="0" hangingPunct="1">
              <a:lnSpc>
                <a:spcPct val="100000"/>
              </a:lnSpc>
              <a:spcBef>
                <a:spcPct val="20000"/>
              </a:spcBef>
              <a:spcAft>
                <a:spcPct val="0"/>
              </a:spcAft>
              <a:buClr>
                <a:srgbClr val="ED0010"/>
              </a:buClr>
              <a:buSzPct val="60000"/>
              <a:buFont typeface="Zapf Dingbats" charset="2"/>
              <a:buNone/>
              <a:tabLst/>
              <a:defRPr/>
            </a:pPr>
            <a:r>
              <a:rPr kumimoji="0" lang="en-GB" sz="2000" b="0" i="0" u="none" strike="noStrike" kern="0" cap="none" spc="0" normalizeH="0" baseline="0" noProof="0" dirty="0">
                <a:ln>
                  <a:noFill/>
                </a:ln>
                <a:solidFill>
                  <a:srgbClr val="000000"/>
                </a:solidFill>
                <a:effectLst/>
                <a:uLnTx/>
                <a:uFillTx/>
                <a:latin typeface="Calibri" panose="020F0502020204030204"/>
                <a:ea typeface="+mn-ea"/>
                <a:cs typeface="+mn-cs"/>
              </a:rPr>
              <a:t>P</a:t>
            </a:r>
            <a:r>
              <a:rPr kumimoji="0" lang="en-NL" sz="2000" b="0" i="0" u="none" strike="noStrike" kern="0" cap="none" spc="0" normalizeH="0" baseline="0" noProof="0" dirty="0">
                <a:ln>
                  <a:noFill/>
                </a:ln>
                <a:solidFill>
                  <a:srgbClr val="000000"/>
                </a:solidFill>
                <a:effectLst/>
                <a:uLnTx/>
                <a:uFillTx/>
                <a:latin typeface="Calibri" panose="020F0502020204030204"/>
                <a:ea typeface="+mn-ea"/>
                <a:cs typeface="+mn-cs"/>
              </a:rPr>
              <a:t>icture: </a:t>
            </a:r>
            <a:r>
              <a:rPr kumimoji="0" lang="en-GB" sz="2000" b="0" i="0" u="none" strike="noStrike" kern="0" cap="none" spc="0" normalizeH="0" baseline="0" noProof="0" dirty="0">
                <a:ln>
                  <a:noFill/>
                </a:ln>
                <a:solidFill>
                  <a:srgbClr val="000000"/>
                </a:solidFill>
                <a:effectLst/>
                <a:uLnTx/>
                <a:uFillTx/>
                <a:latin typeface="Calibri" panose="020F0502020204030204"/>
                <a:ea typeface="+mn-ea"/>
                <a:cs typeface="+mn-cs"/>
              </a:rPr>
              <a:t>Meng et al., (2020). DOI: 10.3390/w12020600</a:t>
            </a:r>
            <a:endParaRPr kumimoji="0" lang="en-NL" sz="2000" b="0" i="0" u="none" strike="noStrike" kern="0" cap="none" spc="0" normalizeH="0" baseline="0" noProof="0" dirty="0">
              <a:ln>
                <a:noFill/>
              </a:ln>
              <a:solidFill>
                <a:srgbClr val="000000"/>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CF0368D0-9D6B-C134-408F-199BCED46A40}"/>
              </a:ext>
            </a:extLst>
          </p:cNvPr>
          <p:cNvSpPr txBox="1"/>
          <p:nvPr/>
        </p:nvSpPr>
        <p:spPr>
          <a:xfrm>
            <a:off x="8687943" y="5292821"/>
            <a:ext cx="2314575" cy="15696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4800" b="0" i="0" u="none" strike="noStrike" kern="1200" cap="none" spc="0" normalizeH="0" baseline="0" noProof="0" dirty="0">
                <a:ln>
                  <a:noFill/>
                </a:ln>
                <a:solidFill>
                  <a:srgbClr val="ED7D31">
                    <a:lumMod val="50000"/>
                  </a:srgbClr>
                </a:solidFill>
                <a:effectLst/>
                <a:uLnTx/>
                <a:uFillTx/>
                <a:latin typeface="Edwardian Script ITC" panose="030303020407070D0804" pitchFamily="66" charset="77"/>
                <a:ea typeface="Brush Script MT" panose="03060802040406070304" pitchFamily="66" charset="-122"/>
                <a:cs typeface="Brush Script MT" panose="03060802040406070304" pitchFamily="66" charset="-122"/>
              </a:rPr>
              <a:t>Here be Math</a:t>
            </a:r>
            <a:endParaRPr kumimoji="0" lang="en-NL" sz="4800" b="0" i="0" u="none" strike="noStrike" kern="1200" cap="none" spc="0" normalizeH="0" baseline="0" noProof="0" dirty="0">
              <a:ln>
                <a:noFill/>
              </a:ln>
              <a:solidFill>
                <a:srgbClr val="ED7D31">
                  <a:lumMod val="50000"/>
                </a:srgbClr>
              </a:solidFill>
              <a:effectLst/>
              <a:uLnTx/>
              <a:uFillTx/>
              <a:latin typeface="Edwardian Script ITC" panose="030303020407070D0804" pitchFamily="66" charset="77"/>
              <a:ea typeface="Brush Script MT" panose="03060802040406070304" pitchFamily="66" charset="-122"/>
              <a:cs typeface="Brush Script MT" panose="03060802040406070304" pitchFamily="66" charset="-122"/>
            </a:endParaRPr>
          </a:p>
        </p:txBody>
      </p:sp>
      <p:pic>
        <p:nvPicPr>
          <p:cNvPr id="11" name="Picture 8">
            <a:extLst>
              <a:ext uri="{FF2B5EF4-FFF2-40B4-BE49-F238E27FC236}">
                <a16:creationId xmlns:a16="http://schemas.microsoft.com/office/drawing/2014/main" id="{5DEE4E7E-80C0-DF2B-D263-DC6996A2F0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9482" y="1412776"/>
            <a:ext cx="5770614" cy="5400574"/>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Old style arrow">
            <a:extLst>
              <a:ext uri="{FF2B5EF4-FFF2-40B4-BE49-F238E27FC236}">
                <a16:creationId xmlns:a16="http://schemas.microsoft.com/office/drawing/2014/main" id="{BD71AC23-9716-D618-3035-DCCA35440ED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724403">
            <a:off x="6470615" y="5148262"/>
            <a:ext cx="2200275" cy="220027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67120123-7E24-88D9-748A-706D8ABFD9DA}"/>
              </a:ext>
            </a:extLst>
          </p:cNvPr>
          <p:cNvSpPr txBox="1"/>
          <p:nvPr/>
        </p:nvSpPr>
        <p:spPr>
          <a:xfrm>
            <a:off x="7429617" y="4711653"/>
            <a:ext cx="3453446"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rPr>
              <a:t>Computer N</a:t>
            </a:r>
            <a:r>
              <a:rPr kumimoji="0" lang="en-NL" sz="2400" b="0" i="0" u="none" strike="noStrike" kern="1200" cap="none" spc="0" normalizeH="0" baseline="0" noProof="0" dirty="0">
                <a:ln>
                  <a:noFill/>
                </a:ln>
                <a:solidFill>
                  <a:prstClr val="black"/>
                </a:solidFill>
                <a:effectLst/>
                <a:uLnTx/>
                <a:uFillTx/>
                <a:latin typeface="Calibri" panose="020F0502020204030204"/>
                <a:ea typeface="+mn-ea"/>
                <a:cs typeface="+mn-cs"/>
              </a:rPr>
              <a:t>eural network</a:t>
            </a:r>
          </a:p>
        </p:txBody>
      </p:sp>
      <p:sp>
        <p:nvSpPr>
          <p:cNvPr id="6" name="Date Placeholder 5">
            <a:extLst>
              <a:ext uri="{FF2B5EF4-FFF2-40B4-BE49-F238E27FC236}">
                <a16:creationId xmlns:a16="http://schemas.microsoft.com/office/drawing/2014/main" id="{62360FC2-FD38-465A-462F-C5FFC4BFAE84}"/>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26/27 Feb. 2025</a:t>
            </a:r>
            <a:endParaRPr kumimoji="0" lang="en-US" sz="1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Slide Number Placeholder 8">
            <a:extLst>
              <a:ext uri="{FF2B5EF4-FFF2-40B4-BE49-F238E27FC236}">
                <a16:creationId xmlns:a16="http://schemas.microsoft.com/office/drawing/2014/main" id="{FA7BADEB-0600-449D-64E7-F90EF7606251}"/>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CDF30BB-008A-4FEA-A62D-ED471A570039}"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Footer Placeholder 6">
            <a:extLst>
              <a:ext uri="{FF2B5EF4-FFF2-40B4-BE49-F238E27FC236}">
                <a16:creationId xmlns:a16="http://schemas.microsoft.com/office/drawing/2014/main" id="{A7F09A3E-4180-C935-983C-2B0FE50EAF64}"/>
              </a:ext>
            </a:extLst>
          </p:cNvPr>
          <p:cNvSpPr>
            <a:spLocks noGrp="1"/>
          </p:cNvSpPr>
          <p:nvPr>
            <p:ph type="ftr"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AInTox</a:t>
            </a:r>
            <a:endParaRPr kumimoji="0" lang="en-US" sz="14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027541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5ACFE0-5C8E-2FD7-E4FD-515EBD81EF8A}"/>
              </a:ext>
            </a:extLst>
          </p:cNvPr>
          <p:cNvSpPr>
            <a:spLocks noGrp="1"/>
          </p:cNvSpPr>
          <p:nvPr>
            <p:ph type="title"/>
          </p:nvPr>
        </p:nvSpPr>
        <p:spPr>
          <a:xfrm>
            <a:off x="1001684" y="170412"/>
            <a:ext cx="10178934" cy="1328730"/>
          </a:xfrm>
        </p:spPr>
        <p:txBody>
          <a:bodyPr vert="horz" lIns="91440" tIns="45720" rIns="91440" bIns="45720" rtlCol="0" anchor="b">
            <a:normAutofit/>
          </a:bodyPr>
          <a:lstStyle/>
          <a:p>
            <a:pPr algn="ctr"/>
            <a:r>
              <a:rPr lang="en-US" sz="4000" b="1" kern="1200" dirty="0">
                <a:solidFill>
                  <a:schemeClr val="tx1"/>
                </a:solidFill>
                <a:latin typeface="+mj-lt"/>
                <a:ea typeface="+mj-ea"/>
                <a:cs typeface="+mj-cs"/>
              </a:rPr>
              <a:t>Bias explained; The tendency to do a certain thing, by default</a:t>
            </a:r>
          </a:p>
        </p:txBody>
      </p:sp>
      <p:sp>
        <p:nvSpPr>
          <p:cNvPr id="3" name="Date Placeholder 2">
            <a:extLst>
              <a:ext uri="{FF2B5EF4-FFF2-40B4-BE49-F238E27FC236}">
                <a16:creationId xmlns:a16="http://schemas.microsoft.com/office/drawing/2014/main" id="{5FA64C79-682F-A234-54D4-8AA8328CDB77}"/>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26/27 Feb. 2025</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Footer Placeholder 3">
            <a:extLst>
              <a:ext uri="{FF2B5EF4-FFF2-40B4-BE49-F238E27FC236}">
                <a16:creationId xmlns:a16="http://schemas.microsoft.com/office/drawing/2014/main" id="{06D88310-750B-90A6-FD84-A81921E0FD3C}"/>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AInTox</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Slide Number Placeholder 4">
            <a:extLst>
              <a:ext uri="{FF2B5EF4-FFF2-40B4-BE49-F238E27FC236}">
                <a16:creationId xmlns:a16="http://schemas.microsoft.com/office/drawing/2014/main" id="{5EEE0899-0A07-1845-8833-C7622F56012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1026" name="Picture 2" descr="A Path Towards Diversity &amp; Inclusion in the Outdoors - Wild | Life Outdoor  Adventures">
            <a:extLst>
              <a:ext uri="{FF2B5EF4-FFF2-40B4-BE49-F238E27FC236}">
                <a16:creationId xmlns:a16="http://schemas.microsoft.com/office/drawing/2014/main" id="{8DB3AA30-D45C-D43B-F8E0-567F9692E1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r="430" b="3"/>
          <a:stretch/>
        </p:blipFill>
        <p:spPr bwMode="auto">
          <a:xfrm>
            <a:off x="198741" y="2410448"/>
            <a:ext cx="5803323" cy="389035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Your Go-To Destination on the North West's High Streets — The Coffee House">
            <a:extLst>
              <a:ext uri="{FF2B5EF4-FFF2-40B4-BE49-F238E27FC236}">
                <a16:creationId xmlns:a16="http://schemas.microsoft.com/office/drawing/2014/main" id="{90F6DE21-F306-AFCB-30CA-D0A57EB8B5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r="430" b="3"/>
          <a:stretch/>
        </p:blipFill>
        <p:spPr bwMode="auto">
          <a:xfrm>
            <a:off x="6189934" y="2410448"/>
            <a:ext cx="5803323" cy="38903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4078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kstvak 1">
            <a:extLst>
              <a:ext uri="{FF2B5EF4-FFF2-40B4-BE49-F238E27FC236}">
                <a16:creationId xmlns:a16="http://schemas.microsoft.com/office/drawing/2014/main" id="{D1A29854-D0F0-3C18-13B9-52F2AF9524DC}"/>
              </a:ext>
            </a:extLst>
          </p:cNvPr>
          <p:cNvSpPr txBox="1"/>
          <p:nvPr/>
        </p:nvSpPr>
        <p:spPr>
          <a:xfrm>
            <a:off x="339261" y="308039"/>
            <a:ext cx="9937104" cy="132343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4000" b="1" i="0" u="none" strike="noStrike" kern="0" cap="none" spc="0" normalizeH="0" baseline="0" noProof="0" dirty="0">
                <a:ln>
                  <a:noFill/>
                </a:ln>
                <a:solidFill>
                  <a:prstClr val="black"/>
                </a:solidFill>
                <a:effectLst/>
                <a:uLnTx/>
                <a:uFillTx/>
                <a:latin typeface="Calibri" panose="020F0502020204030204"/>
                <a:ea typeface="+mn-ea"/>
                <a:cs typeface="Arial" panose="020B0604020202020204" pitchFamily="34" charset="0"/>
              </a:rPr>
              <a:t>neuron = dot = function()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4000" b="1" i="0" u="none" strike="noStrike" kern="0" cap="none" spc="0" normalizeH="0" baseline="0" noProof="0" dirty="0">
              <a:ln>
                <a:noFill/>
              </a:ln>
              <a:solidFill>
                <a:prstClr val="black"/>
              </a:solidFill>
              <a:effectLst/>
              <a:uLnTx/>
              <a:uFillTx/>
              <a:latin typeface="Calibri" panose="020F0502020204030204"/>
              <a:ea typeface="+mn-ea"/>
              <a:cs typeface="Arial" panose="020B0604020202020204" pitchFamily="34" charset="0"/>
            </a:endParaRPr>
          </a:p>
        </p:txBody>
      </p:sp>
      <p:sp>
        <p:nvSpPr>
          <p:cNvPr id="4" name="Tekstvak 2">
            <a:extLst>
              <a:ext uri="{FF2B5EF4-FFF2-40B4-BE49-F238E27FC236}">
                <a16:creationId xmlns:a16="http://schemas.microsoft.com/office/drawing/2014/main" id="{BDA41D8C-774A-C605-EA86-F99DB1C9A586}"/>
              </a:ext>
            </a:extLst>
          </p:cNvPr>
          <p:cNvSpPr txBox="1"/>
          <p:nvPr/>
        </p:nvSpPr>
        <p:spPr>
          <a:xfrm>
            <a:off x="627293" y="1610003"/>
            <a:ext cx="10798224" cy="1938992"/>
          </a:xfrm>
          <a:prstGeom prst="rect">
            <a:avLst/>
          </a:prstGeom>
          <a:noFill/>
        </p:spPr>
        <p:txBody>
          <a:bodyPr wrap="square" rtlCol="0">
            <a:spAutoFit/>
          </a:bodyPr>
          <a:lstStyle/>
          <a:p>
            <a:pPr marL="342891" marR="0" lvl="0" indent="-342891"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891" marR="0" lvl="0" indent="-342891"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800091" marR="0" lvl="1" indent="-342891"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800091" marR="0" lvl="1" indent="-342891"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891" marR="0" lvl="0" indent="-342891"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891" marR="0" lvl="0" indent="-342891"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Title 1">
            <a:extLst>
              <a:ext uri="{FF2B5EF4-FFF2-40B4-BE49-F238E27FC236}">
                <a16:creationId xmlns:a16="http://schemas.microsoft.com/office/drawing/2014/main" id="{5CC597B6-39CF-048C-2F4A-3AC7F1A0B984}"/>
              </a:ext>
            </a:extLst>
          </p:cNvPr>
          <p:cNvSpPr txBox="1">
            <a:spLocks/>
          </p:cNvSpPr>
          <p:nvPr/>
        </p:nvSpPr>
        <p:spPr>
          <a:xfrm>
            <a:off x="601893" y="64199"/>
            <a:ext cx="11059660" cy="1325563"/>
          </a:xfrm>
          <a:prstGeom prst="rect">
            <a:avLst/>
          </a:prstGeom>
        </p:spPr>
        <p:txBody>
          <a:bodyPr/>
          <a:lstStyle>
            <a:lvl1pPr algn="l" rtl="0" fontAlgn="base">
              <a:spcBef>
                <a:spcPct val="0"/>
              </a:spcBef>
              <a:spcAft>
                <a:spcPct val="0"/>
              </a:spcAft>
              <a:defRPr sz="3200" b="1">
                <a:solidFill>
                  <a:srgbClr val="000000"/>
                </a:solidFill>
                <a:latin typeface="+mj-lt"/>
                <a:ea typeface="+mj-ea"/>
                <a:cs typeface="+mj-cs"/>
              </a:defRPr>
            </a:lvl1pPr>
            <a:lvl2pPr algn="l" rtl="0" fontAlgn="base">
              <a:spcBef>
                <a:spcPct val="0"/>
              </a:spcBef>
              <a:spcAft>
                <a:spcPct val="0"/>
              </a:spcAft>
              <a:defRPr sz="3200" b="1">
                <a:solidFill>
                  <a:srgbClr val="000000"/>
                </a:solidFill>
                <a:latin typeface="Arial" charset="0"/>
              </a:defRPr>
            </a:lvl2pPr>
            <a:lvl3pPr algn="l" rtl="0" fontAlgn="base">
              <a:spcBef>
                <a:spcPct val="0"/>
              </a:spcBef>
              <a:spcAft>
                <a:spcPct val="0"/>
              </a:spcAft>
              <a:defRPr sz="3200" b="1">
                <a:solidFill>
                  <a:srgbClr val="000000"/>
                </a:solidFill>
                <a:latin typeface="Arial" charset="0"/>
              </a:defRPr>
            </a:lvl3pPr>
            <a:lvl4pPr algn="l" rtl="0" fontAlgn="base">
              <a:spcBef>
                <a:spcPct val="0"/>
              </a:spcBef>
              <a:spcAft>
                <a:spcPct val="0"/>
              </a:spcAft>
              <a:defRPr sz="3200" b="1">
                <a:solidFill>
                  <a:srgbClr val="000000"/>
                </a:solidFill>
                <a:latin typeface="Arial" charset="0"/>
              </a:defRPr>
            </a:lvl4pPr>
            <a:lvl5pPr algn="l" rtl="0" fontAlgn="base">
              <a:spcBef>
                <a:spcPct val="0"/>
              </a:spcBef>
              <a:spcAft>
                <a:spcPct val="0"/>
              </a:spcAft>
              <a:defRPr sz="3200" b="1">
                <a:solidFill>
                  <a:srgbClr val="000000"/>
                </a:solidFill>
                <a:latin typeface="Arial" charset="0"/>
              </a:defRPr>
            </a:lvl5pPr>
            <a:lvl6pPr marL="457189" algn="l" rtl="0" fontAlgn="base">
              <a:spcBef>
                <a:spcPct val="0"/>
              </a:spcBef>
              <a:spcAft>
                <a:spcPct val="0"/>
              </a:spcAft>
              <a:defRPr sz="3200" b="1">
                <a:solidFill>
                  <a:srgbClr val="000000"/>
                </a:solidFill>
                <a:latin typeface="Arial" charset="0"/>
              </a:defRPr>
            </a:lvl6pPr>
            <a:lvl7pPr marL="914377" algn="l" rtl="0" fontAlgn="base">
              <a:spcBef>
                <a:spcPct val="0"/>
              </a:spcBef>
              <a:spcAft>
                <a:spcPct val="0"/>
              </a:spcAft>
              <a:defRPr sz="3200" b="1">
                <a:solidFill>
                  <a:srgbClr val="000000"/>
                </a:solidFill>
                <a:latin typeface="Arial" charset="0"/>
              </a:defRPr>
            </a:lvl7pPr>
            <a:lvl8pPr marL="1371566" algn="l" rtl="0" fontAlgn="base">
              <a:spcBef>
                <a:spcPct val="0"/>
              </a:spcBef>
              <a:spcAft>
                <a:spcPct val="0"/>
              </a:spcAft>
              <a:defRPr sz="3200" b="1">
                <a:solidFill>
                  <a:srgbClr val="000000"/>
                </a:solidFill>
                <a:latin typeface="Arial" charset="0"/>
              </a:defRPr>
            </a:lvl8pPr>
            <a:lvl9pPr marL="1828754" algn="l" rtl="0" fontAlgn="base">
              <a:spcBef>
                <a:spcPct val="0"/>
              </a:spcBef>
              <a:spcAft>
                <a:spcPct val="0"/>
              </a:spcAft>
              <a:defRPr sz="3200" b="1">
                <a:solidFill>
                  <a:srgbClr val="000000"/>
                </a:solidFill>
                <a:latin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NL" sz="3200" b="1" i="0" u="none" strike="noStrike" kern="0" cap="none" spc="0" normalizeH="0" baseline="0" noProof="0" dirty="0">
              <a:ln>
                <a:noFill/>
              </a:ln>
              <a:solidFill>
                <a:srgbClr val="000000"/>
              </a:solidFill>
              <a:effectLst/>
              <a:uLnTx/>
              <a:uFillTx/>
              <a:latin typeface="Calibri Light" panose="020F0302020204030204"/>
              <a:ea typeface="+mj-ea"/>
              <a:cs typeface="+mj-cs"/>
            </a:endParaRPr>
          </a:p>
        </p:txBody>
      </p:sp>
      <p:sp>
        <p:nvSpPr>
          <p:cNvPr id="8" name="Content Placeholder 2">
            <a:extLst>
              <a:ext uri="{FF2B5EF4-FFF2-40B4-BE49-F238E27FC236}">
                <a16:creationId xmlns:a16="http://schemas.microsoft.com/office/drawing/2014/main" id="{FBC0C7C5-7990-5FDD-C181-BE19498A1BA6}"/>
              </a:ext>
            </a:extLst>
          </p:cNvPr>
          <p:cNvSpPr txBox="1">
            <a:spLocks/>
          </p:cNvSpPr>
          <p:nvPr/>
        </p:nvSpPr>
        <p:spPr>
          <a:xfrm>
            <a:off x="239933" y="6273752"/>
            <a:ext cx="12101512" cy="542402"/>
          </a:xfrm>
          <a:prstGeom prst="rect">
            <a:avLst/>
          </a:prstGeom>
          <a:solidFill>
            <a:schemeClr val="bg1"/>
          </a:solidFill>
        </p:spPr>
        <p:txBody>
          <a:bodyPr>
            <a:normAutofit/>
          </a:bodyPr>
          <a:lstStyle>
            <a:lvl1pPr marL="342891" indent="-342891" algn="l" rtl="0" fontAlgn="base">
              <a:spcBef>
                <a:spcPct val="20000"/>
              </a:spcBef>
              <a:spcAft>
                <a:spcPct val="0"/>
              </a:spcAft>
              <a:buClr>
                <a:srgbClr val="ED0010"/>
              </a:buClr>
              <a:buSzPct val="60000"/>
              <a:buFont typeface="Zapf Dingbats" charset="2"/>
              <a:buChar char="n"/>
              <a:defRPr sz="2800">
                <a:solidFill>
                  <a:srgbClr val="000000"/>
                </a:solidFill>
                <a:latin typeface="+mn-lt"/>
                <a:ea typeface="+mn-ea"/>
                <a:cs typeface="+mn-cs"/>
              </a:defRPr>
            </a:lvl1pPr>
            <a:lvl2pPr marL="819130" indent="-285744" algn="l" rtl="0" fontAlgn="base">
              <a:spcBef>
                <a:spcPct val="20000"/>
              </a:spcBef>
              <a:spcAft>
                <a:spcPct val="0"/>
              </a:spcAft>
              <a:buClr>
                <a:schemeClr val="accent1"/>
              </a:buClr>
              <a:buSzPct val="60000"/>
              <a:buFont typeface="Zapf Dingbats" charset="2"/>
              <a:buChar char="n"/>
              <a:defRPr sz="2600">
                <a:solidFill>
                  <a:srgbClr val="000000"/>
                </a:solidFill>
                <a:latin typeface="+mn-lt"/>
              </a:defRPr>
            </a:lvl2pPr>
            <a:lvl3pPr marL="1142971" indent="-228594" algn="l" rtl="0" fontAlgn="base">
              <a:spcBef>
                <a:spcPct val="20000"/>
              </a:spcBef>
              <a:spcAft>
                <a:spcPct val="0"/>
              </a:spcAft>
              <a:buClr>
                <a:schemeClr val="accent1"/>
              </a:buClr>
              <a:buSzPct val="60000"/>
              <a:buFont typeface="Zapf Dingbats" charset="2"/>
              <a:buChar char="n"/>
              <a:defRPr sz="2400">
                <a:solidFill>
                  <a:srgbClr val="000000"/>
                </a:solidFill>
                <a:latin typeface="+mn-lt"/>
              </a:defRPr>
            </a:lvl3pPr>
            <a:lvl4pPr marL="1562061" indent="-228594" algn="l" rtl="0" fontAlgn="base">
              <a:spcBef>
                <a:spcPct val="20000"/>
              </a:spcBef>
              <a:spcAft>
                <a:spcPct val="0"/>
              </a:spcAft>
              <a:buClr>
                <a:schemeClr val="accent1"/>
              </a:buClr>
              <a:buSzPct val="60000"/>
              <a:buFont typeface="Zapf Dingbats" charset="2"/>
              <a:buChar char="n"/>
              <a:defRPr sz="2200">
                <a:solidFill>
                  <a:srgbClr val="000000"/>
                </a:solidFill>
                <a:latin typeface="+mn-lt"/>
              </a:defRPr>
            </a:lvl4pPr>
            <a:lvl5pPr marL="1981150" indent="-228594" algn="l" rtl="0" fontAlgn="base">
              <a:spcBef>
                <a:spcPct val="20000"/>
              </a:spcBef>
              <a:spcAft>
                <a:spcPct val="0"/>
              </a:spcAft>
              <a:buClr>
                <a:schemeClr val="accent1"/>
              </a:buClr>
              <a:buSzPct val="60000"/>
              <a:buFont typeface="Zapf Dingbats" charset="2"/>
              <a:buChar char="n"/>
              <a:defRPr sz="2000">
                <a:solidFill>
                  <a:srgbClr val="000000"/>
                </a:solidFill>
                <a:latin typeface="+mn-lt"/>
              </a:defRPr>
            </a:lvl5pPr>
            <a:lvl6pPr marL="2438339" indent="-228594" algn="l" rtl="0" fontAlgn="base">
              <a:spcBef>
                <a:spcPct val="20000"/>
              </a:spcBef>
              <a:spcAft>
                <a:spcPct val="0"/>
              </a:spcAft>
              <a:buClr>
                <a:schemeClr val="accent1"/>
              </a:buClr>
              <a:buSzPct val="60000"/>
              <a:buFont typeface="Zapf Dingbats" charset="2"/>
              <a:buChar char="n"/>
              <a:defRPr sz="2000">
                <a:solidFill>
                  <a:srgbClr val="000000"/>
                </a:solidFill>
                <a:latin typeface="+mn-lt"/>
              </a:defRPr>
            </a:lvl6pPr>
            <a:lvl7pPr marL="2895528" indent="-228594" algn="l" rtl="0" fontAlgn="base">
              <a:spcBef>
                <a:spcPct val="20000"/>
              </a:spcBef>
              <a:spcAft>
                <a:spcPct val="0"/>
              </a:spcAft>
              <a:buClr>
                <a:schemeClr val="accent1"/>
              </a:buClr>
              <a:buSzPct val="60000"/>
              <a:buFont typeface="Zapf Dingbats" charset="2"/>
              <a:buChar char="n"/>
              <a:defRPr sz="2000">
                <a:solidFill>
                  <a:srgbClr val="000000"/>
                </a:solidFill>
                <a:latin typeface="+mn-lt"/>
              </a:defRPr>
            </a:lvl7pPr>
            <a:lvl8pPr marL="3352716" indent="-228594" algn="l" rtl="0" fontAlgn="base">
              <a:spcBef>
                <a:spcPct val="20000"/>
              </a:spcBef>
              <a:spcAft>
                <a:spcPct val="0"/>
              </a:spcAft>
              <a:buClr>
                <a:schemeClr val="accent1"/>
              </a:buClr>
              <a:buSzPct val="60000"/>
              <a:buFont typeface="Zapf Dingbats" charset="2"/>
              <a:buChar char="n"/>
              <a:defRPr sz="2000">
                <a:solidFill>
                  <a:srgbClr val="000000"/>
                </a:solidFill>
                <a:latin typeface="+mn-lt"/>
              </a:defRPr>
            </a:lvl8pPr>
            <a:lvl9pPr marL="3809905" indent="-228594" algn="l" rtl="0" fontAlgn="base">
              <a:spcBef>
                <a:spcPct val="20000"/>
              </a:spcBef>
              <a:spcAft>
                <a:spcPct val="0"/>
              </a:spcAft>
              <a:buClr>
                <a:schemeClr val="accent1"/>
              </a:buClr>
              <a:buSzPct val="60000"/>
              <a:buFont typeface="Zapf Dingbats" charset="2"/>
              <a:buChar char="n"/>
              <a:defRPr sz="2000">
                <a:solidFill>
                  <a:srgbClr val="000000"/>
                </a:solidFill>
                <a:latin typeface="+mn-lt"/>
              </a:defRPr>
            </a:lvl9pPr>
          </a:lstStyle>
          <a:p>
            <a:pPr marL="0" marR="0" lvl="0" indent="0" algn="l" defTabSz="914400" rtl="0" eaLnBrk="1" fontAlgn="base" latinLnBrk="0" hangingPunct="1">
              <a:lnSpc>
                <a:spcPct val="100000"/>
              </a:lnSpc>
              <a:spcBef>
                <a:spcPct val="20000"/>
              </a:spcBef>
              <a:spcAft>
                <a:spcPct val="0"/>
              </a:spcAft>
              <a:buClr>
                <a:srgbClr val="ED0010"/>
              </a:buClr>
              <a:buSzPct val="60000"/>
              <a:buFont typeface="Zapf Dingbats" charset="2"/>
              <a:buNone/>
              <a:tabLst/>
              <a:defRPr/>
            </a:pPr>
            <a:r>
              <a:rPr kumimoji="0" lang="en-GB" sz="1800" b="0" i="0" u="none" strike="noStrike" kern="0" cap="none" spc="0" normalizeH="0" baseline="0" noProof="0" dirty="0" err="1">
                <a:ln>
                  <a:noFill/>
                </a:ln>
                <a:solidFill>
                  <a:srgbClr val="000000"/>
                </a:solidFill>
                <a:effectLst/>
                <a:uLnTx/>
                <a:uFillTx/>
                <a:latin typeface="Calibri" panose="020F0502020204030204"/>
                <a:ea typeface="+mn-ea"/>
                <a:cs typeface="+mn-cs"/>
              </a:rPr>
              <a:t>TseKiChun</a:t>
            </a:r>
            <a:r>
              <a:rPr kumimoji="0" lang="en-GB" sz="1800" b="0" i="0" u="none" strike="noStrike" kern="0" cap="none" spc="0" normalizeH="0" baseline="0" noProof="0" dirty="0">
                <a:ln>
                  <a:noFill/>
                </a:ln>
                <a:solidFill>
                  <a:srgbClr val="000000"/>
                </a:solidFill>
                <a:effectLst/>
                <a:uLnTx/>
                <a:uFillTx/>
                <a:latin typeface="Calibri" panose="020F0502020204030204"/>
                <a:ea typeface="+mn-ea"/>
                <a:cs typeface="+mn-cs"/>
              </a:rPr>
              <a:t>, CC BY-SA 4.0 &lt;https://</a:t>
            </a:r>
            <a:r>
              <a:rPr kumimoji="0" lang="en-GB" sz="1800" b="0" i="0" u="none" strike="noStrike" kern="0" cap="none" spc="0" normalizeH="0" baseline="0" noProof="0" dirty="0" err="1">
                <a:ln>
                  <a:noFill/>
                </a:ln>
                <a:solidFill>
                  <a:srgbClr val="000000"/>
                </a:solidFill>
                <a:effectLst/>
                <a:uLnTx/>
                <a:uFillTx/>
                <a:latin typeface="Calibri" panose="020F0502020204030204"/>
                <a:ea typeface="+mn-ea"/>
                <a:cs typeface="+mn-cs"/>
              </a:rPr>
              <a:t>creativecommons.org</a:t>
            </a:r>
            <a:r>
              <a:rPr kumimoji="0" lang="en-GB" sz="1800" b="0" i="0" u="none" strike="noStrike" kern="0" cap="none" spc="0" normalizeH="0" baseline="0" noProof="0" dirty="0">
                <a:ln>
                  <a:noFill/>
                </a:ln>
                <a:solidFill>
                  <a:srgbClr val="000000"/>
                </a:solidFill>
                <a:effectLst/>
                <a:uLnTx/>
                <a:uFillTx/>
                <a:latin typeface="Calibri" panose="020F0502020204030204"/>
                <a:ea typeface="+mn-ea"/>
                <a:cs typeface="+mn-cs"/>
              </a:rPr>
              <a:t>/licenses/by-</a:t>
            </a:r>
            <a:r>
              <a:rPr kumimoji="0" lang="en-GB" sz="1800" b="0" i="0" u="none" strike="noStrike" kern="0" cap="none" spc="0" normalizeH="0" baseline="0" noProof="0" dirty="0" err="1">
                <a:ln>
                  <a:noFill/>
                </a:ln>
                <a:solidFill>
                  <a:srgbClr val="000000"/>
                </a:solidFill>
                <a:effectLst/>
                <a:uLnTx/>
                <a:uFillTx/>
                <a:latin typeface="Calibri" panose="020F0502020204030204"/>
                <a:ea typeface="+mn-ea"/>
                <a:cs typeface="+mn-cs"/>
              </a:rPr>
              <a:t>sa</a:t>
            </a:r>
            <a:r>
              <a:rPr kumimoji="0" lang="en-GB" sz="1800" b="0" i="0" u="none" strike="noStrike" kern="0" cap="none" spc="0" normalizeH="0" baseline="0" noProof="0" dirty="0">
                <a:ln>
                  <a:noFill/>
                </a:ln>
                <a:solidFill>
                  <a:srgbClr val="000000"/>
                </a:solidFill>
                <a:effectLst/>
                <a:uLnTx/>
                <a:uFillTx/>
                <a:latin typeface="Calibri" panose="020F0502020204030204"/>
                <a:ea typeface="+mn-ea"/>
                <a:cs typeface="+mn-cs"/>
              </a:rPr>
              <a:t>/4.0&gt;, via Wikimedia Commons</a:t>
            </a:r>
            <a:endParaRPr kumimoji="0" lang="en-NL" sz="1800" b="0" i="0" u="none" strike="noStrike" kern="0" cap="none" spc="0" normalizeH="0" baseline="0" noProof="0" dirty="0">
              <a:ln>
                <a:noFill/>
              </a:ln>
              <a:solidFill>
                <a:srgbClr val="000000"/>
              </a:solidFill>
              <a:effectLst/>
              <a:uLnTx/>
              <a:uFillTx/>
              <a:latin typeface="Calibri" panose="020F0502020204030204"/>
              <a:ea typeface="+mn-ea"/>
              <a:cs typeface="+mn-cs"/>
            </a:endParaRPr>
          </a:p>
        </p:txBody>
      </p:sp>
      <p:pic>
        <p:nvPicPr>
          <p:cNvPr id="9" name="Picture 4">
            <a:extLst>
              <a:ext uri="{FF2B5EF4-FFF2-40B4-BE49-F238E27FC236}">
                <a16:creationId xmlns:a16="http://schemas.microsoft.com/office/drawing/2014/main" id="{D548D555-8AC0-2112-C14B-C8DACE3D18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52900" y="1315990"/>
            <a:ext cx="9269811" cy="4957762"/>
          </a:xfrm>
          <a:prstGeom prst="rect">
            <a:avLst/>
          </a:prstGeom>
          <a:noFill/>
          <a:extLst>
            <a:ext uri="{909E8E84-426E-40DD-AFC4-6F175D3DCCD1}">
              <a14:hiddenFill xmlns:a14="http://schemas.microsoft.com/office/drawing/2010/main">
                <a:solidFill>
                  <a:srgbClr val="FFFFFF"/>
                </a:solidFill>
              </a14:hiddenFill>
            </a:ext>
          </a:extLst>
        </p:spPr>
      </p:pic>
      <p:sp>
        <p:nvSpPr>
          <p:cNvPr id="16" name="Oval 15">
            <a:extLst>
              <a:ext uri="{FF2B5EF4-FFF2-40B4-BE49-F238E27FC236}">
                <a16:creationId xmlns:a16="http://schemas.microsoft.com/office/drawing/2014/main" id="{69109CEE-6BAD-1730-4AA5-869B9E1AC98E}"/>
              </a:ext>
            </a:extLst>
          </p:cNvPr>
          <p:cNvSpPr/>
          <p:nvPr/>
        </p:nvSpPr>
        <p:spPr>
          <a:xfrm>
            <a:off x="7756085" y="3422447"/>
            <a:ext cx="828675" cy="842962"/>
          </a:xfrm>
          <a:prstGeom prst="ellipse">
            <a:avLst/>
          </a:prstGeom>
          <a:solidFill>
            <a:schemeClr val="accent4">
              <a:alpha val="9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Date Placeholder 1">
            <a:extLst>
              <a:ext uri="{FF2B5EF4-FFF2-40B4-BE49-F238E27FC236}">
                <a16:creationId xmlns:a16="http://schemas.microsoft.com/office/drawing/2014/main" id="{8804AAE3-7D8C-4588-8B53-83076A62FB01}"/>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26/27 Feb. 2025</a:t>
            </a:r>
            <a:endParaRPr kumimoji="0" lang="en-US" sz="1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F58FA38E-1C43-7E99-6D2B-E3C2F21B96AB}"/>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CDF30BB-008A-4FEA-A62D-ED471A570039}"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74B16B57-70D7-E719-8F67-039084E2BF82}"/>
              </a:ext>
            </a:extLst>
          </p:cNvPr>
          <p:cNvSpPr>
            <a:spLocks noGrp="1"/>
          </p:cNvSpPr>
          <p:nvPr>
            <p:ph type="ftr"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AInTox</a:t>
            </a:r>
            <a:endParaRPr kumimoji="0" lang="en-US" sz="14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075351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A575B51A-D060-D928-E5AA-B249240264FE}"/>
              </a:ext>
            </a:extLst>
          </p:cNvPr>
          <p:cNvPicPr>
            <a:picLocks noChangeAspect="1" noChangeArrowheads="1"/>
          </p:cNvPicPr>
          <p:nvPr/>
        </p:nvPicPr>
        <p:blipFill rotWithShape="1">
          <a:blip r:embed="rId3">
            <a:alphaModFix amt="35000"/>
            <a:extLst>
              <a:ext uri="{28A0092B-C50C-407E-A947-70E740481C1C}">
                <a14:useLocalDpi xmlns:a14="http://schemas.microsoft.com/office/drawing/2010/main" val="0"/>
              </a:ext>
            </a:extLst>
          </a:blip>
          <a:srcRect r="39202"/>
          <a:stretch/>
        </p:blipFill>
        <p:spPr bwMode="auto">
          <a:xfrm>
            <a:off x="2178471" y="973544"/>
            <a:ext cx="5358606" cy="495776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BAB8E450-C6F4-0A3C-6410-DC10BEE9FD76}"/>
              </a:ext>
            </a:extLst>
          </p:cNvPr>
          <p:cNvSpPr>
            <a:spLocks noGrp="1"/>
          </p:cNvSpPr>
          <p:nvPr>
            <p:ph type="title"/>
          </p:nvPr>
        </p:nvSpPr>
        <p:spPr>
          <a:xfrm>
            <a:off x="419518" y="-95218"/>
            <a:ext cx="10515600" cy="1325563"/>
          </a:xfrm>
        </p:spPr>
        <p:txBody>
          <a:bodyPr/>
          <a:lstStyle/>
          <a:p>
            <a:pPr algn="l"/>
            <a:r>
              <a:rPr lang="en-GB" sz="4400" kern="0" dirty="0">
                <a:cs typeface="Arial" panose="020B0604020202020204" pitchFamily="34" charset="0"/>
              </a:rPr>
              <a:t>My fancy vacuum cleaner</a:t>
            </a:r>
          </a:p>
        </p:txBody>
      </p:sp>
      <p:sp>
        <p:nvSpPr>
          <p:cNvPr id="5" name="Footer Placeholder 4">
            <a:extLst>
              <a:ext uri="{FF2B5EF4-FFF2-40B4-BE49-F238E27FC236}">
                <a16:creationId xmlns:a16="http://schemas.microsoft.com/office/drawing/2014/main" id="{03165D69-5FE3-CED8-266C-18F1F6532B68}"/>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AInTox</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27552C44-CF6B-8DB9-22EB-C2185C206DA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5" name="TextBox 14">
            <a:extLst>
              <a:ext uri="{FF2B5EF4-FFF2-40B4-BE49-F238E27FC236}">
                <a16:creationId xmlns:a16="http://schemas.microsoft.com/office/drawing/2014/main" id="{D0596120-E258-15E9-0D8E-DB541EEC87F4}"/>
              </a:ext>
            </a:extLst>
          </p:cNvPr>
          <p:cNvSpPr txBox="1"/>
          <p:nvPr/>
        </p:nvSpPr>
        <p:spPr>
          <a:xfrm>
            <a:off x="10089776" y="4317826"/>
            <a:ext cx="2062163"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200" b="0" i="0" u="none" strike="noStrike" kern="1200" cap="none" spc="0" normalizeH="0" baseline="0" noProof="0" dirty="0">
                <a:ln>
                  <a:noFill/>
                </a:ln>
                <a:solidFill>
                  <a:prstClr val="black"/>
                </a:solidFill>
                <a:effectLst/>
                <a:uLnTx/>
                <a:uFillTx/>
                <a:latin typeface="Calibri" panose="020F0502020204030204"/>
                <a:ea typeface="+mn-ea"/>
                <a:cs typeface="+mn-cs"/>
              </a:rPr>
              <a:t>...etc </a:t>
            </a:r>
            <a:endParaRPr kumimoji="0" lang="en-NL" sz="3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 name="TextBox 15">
            <a:extLst>
              <a:ext uri="{FF2B5EF4-FFF2-40B4-BE49-F238E27FC236}">
                <a16:creationId xmlns:a16="http://schemas.microsoft.com/office/drawing/2014/main" id="{7422503F-F0B0-43C0-5E10-06F7430A0876}"/>
              </a:ext>
            </a:extLst>
          </p:cNvPr>
          <p:cNvSpPr txBox="1"/>
          <p:nvPr/>
        </p:nvSpPr>
        <p:spPr>
          <a:xfrm>
            <a:off x="9904037" y="228430"/>
            <a:ext cx="2062163"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3200" b="0" i="0" u="none" strike="noStrike" kern="1200" cap="none" spc="0" normalizeH="0" baseline="0" noProof="0" dirty="0" err="1">
                <a:ln>
                  <a:noFill/>
                </a:ln>
                <a:solidFill>
                  <a:prstClr val="black"/>
                </a:solidFill>
                <a:effectLst/>
                <a:uLnTx/>
                <a:uFillTx/>
                <a:latin typeface="Calibri" panose="020F0502020204030204"/>
                <a:ea typeface="+mn-ea"/>
                <a:cs typeface="+mn-cs"/>
              </a:rPr>
              <a:t>hairball</a:t>
            </a:r>
            <a:r>
              <a:rPr kumimoji="0" lang="nl-NL" sz="3200" b="0" i="0" u="none" strike="noStrike" kern="1200" cap="none" spc="0" normalizeH="0" baseline="0" noProof="0" dirty="0">
                <a:ln>
                  <a:noFill/>
                </a:ln>
                <a:solidFill>
                  <a:prstClr val="black"/>
                </a:solidFill>
                <a:effectLst/>
                <a:uLnTx/>
                <a:uFillTx/>
                <a:latin typeface="Calibri" panose="020F0502020204030204"/>
                <a:ea typeface="+mn-ea"/>
                <a:cs typeface="+mn-cs"/>
              </a:rPr>
              <a:t>?</a:t>
            </a:r>
            <a:endParaRPr kumimoji="0" lang="en-NL" sz="3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7" name="TextBox 16">
            <a:extLst>
              <a:ext uri="{FF2B5EF4-FFF2-40B4-BE49-F238E27FC236}">
                <a16:creationId xmlns:a16="http://schemas.microsoft.com/office/drawing/2014/main" id="{1D859364-6D17-114C-70EA-744D91D8DF83}"/>
              </a:ext>
            </a:extLst>
          </p:cNvPr>
          <p:cNvSpPr txBox="1"/>
          <p:nvPr/>
        </p:nvSpPr>
        <p:spPr>
          <a:xfrm>
            <a:off x="9961188" y="2273128"/>
            <a:ext cx="2062163"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3200" b="0" i="0" u="none" strike="noStrike" kern="1200" cap="none" spc="0" normalizeH="0" baseline="0" noProof="0" dirty="0">
                <a:ln>
                  <a:noFill/>
                </a:ln>
                <a:solidFill>
                  <a:prstClr val="black"/>
                </a:solidFill>
                <a:effectLst/>
                <a:uLnTx/>
                <a:uFillTx/>
                <a:latin typeface="Calibri" panose="020F0502020204030204"/>
                <a:ea typeface="+mn-ea"/>
                <a:cs typeface="+mn-cs"/>
              </a:rPr>
              <a:t>bag?</a:t>
            </a:r>
            <a:endParaRPr kumimoji="0" lang="en-NL" sz="3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8" name="TextBox 17">
            <a:extLst>
              <a:ext uri="{FF2B5EF4-FFF2-40B4-BE49-F238E27FC236}">
                <a16:creationId xmlns:a16="http://schemas.microsoft.com/office/drawing/2014/main" id="{42E10111-FB78-5849-2A6F-B2B02ABB8D8B}"/>
              </a:ext>
            </a:extLst>
          </p:cNvPr>
          <p:cNvSpPr txBox="1"/>
          <p:nvPr/>
        </p:nvSpPr>
        <p:spPr>
          <a:xfrm>
            <a:off x="9976592" y="3295477"/>
            <a:ext cx="2062163"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3200" b="0" i="0" u="none" strike="noStrike" kern="1200" cap="none" spc="0" normalizeH="0" baseline="0" noProof="0" dirty="0" err="1">
                <a:ln>
                  <a:noFill/>
                </a:ln>
                <a:solidFill>
                  <a:prstClr val="black"/>
                </a:solidFill>
                <a:effectLst/>
                <a:uLnTx/>
                <a:uFillTx/>
                <a:latin typeface="Calibri" panose="020F0502020204030204"/>
                <a:ea typeface="+mn-ea"/>
                <a:cs typeface="+mn-cs"/>
              </a:rPr>
              <a:t>shoe</a:t>
            </a:r>
            <a:r>
              <a:rPr kumimoji="0" lang="en-NL" sz="32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sp>
        <p:nvSpPr>
          <p:cNvPr id="19" name="TextBox 18">
            <a:extLst>
              <a:ext uri="{FF2B5EF4-FFF2-40B4-BE49-F238E27FC236}">
                <a16:creationId xmlns:a16="http://schemas.microsoft.com/office/drawing/2014/main" id="{434A60D4-4DB6-DE4B-0527-DEDBA80D9756}"/>
              </a:ext>
            </a:extLst>
          </p:cNvPr>
          <p:cNvSpPr txBox="1"/>
          <p:nvPr/>
        </p:nvSpPr>
        <p:spPr>
          <a:xfrm>
            <a:off x="9924673" y="1268532"/>
            <a:ext cx="2428183"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200" b="0" i="0" u="none" strike="noStrike" kern="1200" cap="none" spc="0" normalizeH="0" baseline="0" noProof="0" dirty="0">
                <a:ln>
                  <a:noFill/>
                </a:ln>
                <a:solidFill>
                  <a:srgbClr val="FF0000"/>
                </a:solidFill>
                <a:effectLst/>
                <a:uLnTx/>
                <a:uFillTx/>
                <a:latin typeface="Calibri" panose="020F0502020204030204"/>
                <a:ea typeface="+mn-ea"/>
                <a:cs typeface="+mn-cs"/>
              </a:rPr>
              <a:t>toy</a:t>
            </a:r>
            <a:r>
              <a:rPr kumimoji="0" lang="en-NL" sz="3200" b="0" i="0" u="none" strike="noStrike" kern="1200" cap="none" spc="0" normalizeH="0" baseline="0" noProof="0" dirty="0">
                <a:ln>
                  <a:noFill/>
                </a:ln>
                <a:solidFill>
                  <a:srgbClr val="FF0000"/>
                </a:solidFill>
                <a:effectLst/>
                <a:uLnTx/>
                <a:uFillTx/>
                <a:latin typeface="Calibri" panose="020F0502020204030204"/>
                <a:ea typeface="+mn-ea"/>
                <a:cs typeface="+mn-cs"/>
              </a:rPr>
              <a:t>?</a:t>
            </a:r>
          </a:p>
        </p:txBody>
      </p:sp>
      <p:sp>
        <p:nvSpPr>
          <p:cNvPr id="20" name="Oval 19">
            <a:extLst>
              <a:ext uri="{FF2B5EF4-FFF2-40B4-BE49-F238E27FC236}">
                <a16:creationId xmlns:a16="http://schemas.microsoft.com/office/drawing/2014/main" id="{C2ED0D54-4744-387E-5C9B-017B2795F748}"/>
              </a:ext>
            </a:extLst>
          </p:cNvPr>
          <p:cNvSpPr/>
          <p:nvPr/>
        </p:nvSpPr>
        <p:spPr>
          <a:xfrm>
            <a:off x="9018212" y="141405"/>
            <a:ext cx="828675" cy="842962"/>
          </a:xfrm>
          <a:prstGeom prst="ellipse">
            <a:avLst/>
          </a:prstGeom>
          <a:solidFill>
            <a:schemeClr val="accent4">
              <a:alpha val="30808"/>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Oval 20">
            <a:extLst>
              <a:ext uri="{FF2B5EF4-FFF2-40B4-BE49-F238E27FC236}">
                <a16:creationId xmlns:a16="http://schemas.microsoft.com/office/drawing/2014/main" id="{B288B7AC-746B-A7B6-5A06-1CC35F554230}"/>
              </a:ext>
            </a:extLst>
          </p:cNvPr>
          <p:cNvSpPr/>
          <p:nvPr/>
        </p:nvSpPr>
        <p:spPr>
          <a:xfrm>
            <a:off x="9018212" y="1140734"/>
            <a:ext cx="828675" cy="842962"/>
          </a:xfrm>
          <a:prstGeom prst="ellipse">
            <a:avLst/>
          </a:prstGeom>
          <a:solidFill>
            <a:schemeClr val="accent4">
              <a:alpha val="9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Oval 21">
            <a:extLst>
              <a:ext uri="{FF2B5EF4-FFF2-40B4-BE49-F238E27FC236}">
                <a16:creationId xmlns:a16="http://schemas.microsoft.com/office/drawing/2014/main" id="{5EFFF5C1-797E-09C2-556B-C26BC0E0C9E3}"/>
              </a:ext>
            </a:extLst>
          </p:cNvPr>
          <p:cNvSpPr/>
          <p:nvPr/>
        </p:nvSpPr>
        <p:spPr>
          <a:xfrm>
            <a:off x="8994400" y="2144035"/>
            <a:ext cx="828675" cy="842962"/>
          </a:xfrm>
          <a:prstGeom prst="ellipse">
            <a:avLst/>
          </a:prstGeom>
          <a:solidFill>
            <a:schemeClr val="accent4">
              <a:alpha val="6095"/>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Oval 22">
            <a:extLst>
              <a:ext uri="{FF2B5EF4-FFF2-40B4-BE49-F238E27FC236}">
                <a16:creationId xmlns:a16="http://schemas.microsoft.com/office/drawing/2014/main" id="{7461841E-9555-0162-7CE2-28116D6AE77F}"/>
              </a:ext>
            </a:extLst>
          </p:cNvPr>
          <p:cNvSpPr/>
          <p:nvPr/>
        </p:nvSpPr>
        <p:spPr>
          <a:xfrm>
            <a:off x="8994401" y="3166384"/>
            <a:ext cx="828675" cy="842962"/>
          </a:xfrm>
          <a:prstGeom prst="ellipse">
            <a:avLst/>
          </a:prstGeom>
          <a:solidFill>
            <a:schemeClr val="accent4">
              <a:alpha val="49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Oval 23">
            <a:extLst>
              <a:ext uri="{FF2B5EF4-FFF2-40B4-BE49-F238E27FC236}">
                <a16:creationId xmlns:a16="http://schemas.microsoft.com/office/drawing/2014/main" id="{7C3BF612-BBCD-05F6-2829-ABE5DBADD6FE}"/>
              </a:ext>
            </a:extLst>
          </p:cNvPr>
          <p:cNvSpPr/>
          <p:nvPr/>
        </p:nvSpPr>
        <p:spPr>
          <a:xfrm>
            <a:off x="8994401" y="4219690"/>
            <a:ext cx="828675" cy="842962"/>
          </a:xfrm>
          <a:prstGeom prst="ellipse">
            <a:avLst/>
          </a:prstGeom>
          <a:solidFill>
            <a:schemeClr val="accent4">
              <a:alpha val="72632"/>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Oval 24">
            <a:extLst>
              <a:ext uri="{FF2B5EF4-FFF2-40B4-BE49-F238E27FC236}">
                <a16:creationId xmlns:a16="http://schemas.microsoft.com/office/drawing/2014/main" id="{82928FBC-E6BD-40FE-D14F-2EFAC30E6553}"/>
              </a:ext>
            </a:extLst>
          </p:cNvPr>
          <p:cNvSpPr/>
          <p:nvPr/>
        </p:nvSpPr>
        <p:spPr>
          <a:xfrm>
            <a:off x="8994402" y="5261089"/>
            <a:ext cx="828675" cy="842962"/>
          </a:xfrm>
          <a:prstGeom prst="ellipse">
            <a:avLst/>
          </a:prstGeom>
          <a:solidFill>
            <a:schemeClr val="accent4">
              <a:alpha val="2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Oval 25">
            <a:extLst>
              <a:ext uri="{FF2B5EF4-FFF2-40B4-BE49-F238E27FC236}">
                <a16:creationId xmlns:a16="http://schemas.microsoft.com/office/drawing/2014/main" id="{A1ACA222-72A7-5DD4-B6AF-B5630C8AC4E8}"/>
              </a:ext>
            </a:extLst>
          </p:cNvPr>
          <p:cNvSpPr/>
          <p:nvPr/>
        </p:nvSpPr>
        <p:spPr>
          <a:xfrm>
            <a:off x="8956297" y="6273919"/>
            <a:ext cx="828675" cy="842962"/>
          </a:xfrm>
          <a:prstGeom prst="ellipse">
            <a:avLst/>
          </a:prstGeom>
          <a:solidFill>
            <a:schemeClr val="accent4">
              <a:alpha val="9056"/>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27" name="Straight Arrow Connector 26">
            <a:extLst>
              <a:ext uri="{FF2B5EF4-FFF2-40B4-BE49-F238E27FC236}">
                <a16:creationId xmlns:a16="http://schemas.microsoft.com/office/drawing/2014/main" id="{1CC48102-DC24-7F79-8FC1-82981198CA14}"/>
              </a:ext>
            </a:extLst>
          </p:cNvPr>
          <p:cNvCxnSpPr>
            <a:cxnSpLocks/>
          </p:cNvCxnSpPr>
          <p:nvPr/>
        </p:nvCxnSpPr>
        <p:spPr>
          <a:xfrm flipV="1">
            <a:off x="7537077" y="782395"/>
            <a:ext cx="1481135" cy="1419690"/>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29" name="Straight Arrow Connector 28">
            <a:extLst>
              <a:ext uri="{FF2B5EF4-FFF2-40B4-BE49-F238E27FC236}">
                <a16:creationId xmlns:a16="http://schemas.microsoft.com/office/drawing/2014/main" id="{A3BE9F33-0B55-7780-A209-D0BBBDF4D3B7}"/>
              </a:ext>
            </a:extLst>
          </p:cNvPr>
          <p:cNvCxnSpPr>
            <a:cxnSpLocks/>
          </p:cNvCxnSpPr>
          <p:nvPr/>
        </p:nvCxnSpPr>
        <p:spPr>
          <a:xfrm flipV="1">
            <a:off x="7551364" y="1629619"/>
            <a:ext cx="1481135" cy="1419690"/>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30" name="Straight Arrow Connector 29">
            <a:extLst>
              <a:ext uri="{FF2B5EF4-FFF2-40B4-BE49-F238E27FC236}">
                <a16:creationId xmlns:a16="http://schemas.microsoft.com/office/drawing/2014/main" id="{FBD54D1A-67FD-5CD1-C05B-EBA3F4AC5951}"/>
              </a:ext>
            </a:extLst>
          </p:cNvPr>
          <p:cNvCxnSpPr>
            <a:cxnSpLocks/>
          </p:cNvCxnSpPr>
          <p:nvPr/>
        </p:nvCxnSpPr>
        <p:spPr>
          <a:xfrm flipV="1">
            <a:off x="7551363" y="2593909"/>
            <a:ext cx="1481135" cy="1419690"/>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31" name="Straight Arrow Connector 30">
            <a:extLst>
              <a:ext uri="{FF2B5EF4-FFF2-40B4-BE49-F238E27FC236}">
                <a16:creationId xmlns:a16="http://schemas.microsoft.com/office/drawing/2014/main" id="{80EF22E7-CEA0-0DD0-7B5C-8D0E9C5EE798}"/>
              </a:ext>
            </a:extLst>
          </p:cNvPr>
          <p:cNvCxnSpPr>
            <a:cxnSpLocks/>
          </p:cNvCxnSpPr>
          <p:nvPr/>
        </p:nvCxnSpPr>
        <p:spPr>
          <a:xfrm flipV="1">
            <a:off x="7513265" y="3522152"/>
            <a:ext cx="1481135" cy="1419690"/>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7D907812-2E5C-5596-2373-158C4FAFF737}"/>
              </a:ext>
            </a:extLst>
          </p:cNvPr>
          <p:cNvCxnSpPr>
            <a:cxnSpLocks/>
            <a:endCxn id="21" idx="2"/>
          </p:cNvCxnSpPr>
          <p:nvPr/>
        </p:nvCxnSpPr>
        <p:spPr>
          <a:xfrm flipV="1">
            <a:off x="7532315" y="1562215"/>
            <a:ext cx="1485897" cy="680984"/>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35" name="Straight Arrow Connector 34">
            <a:extLst>
              <a:ext uri="{FF2B5EF4-FFF2-40B4-BE49-F238E27FC236}">
                <a16:creationId xmlns:a16="http://schemas.microsoft.com/office/drawing/2014/main" id="{AE72A73A-61BE-CE69-2B5F-D8502C99EC69}"/>
              </a:ext>
            </a:extLst>
          </p:cNvPr>
          <p:cNvCxnSpPr>
            <a:cxnSpLocks/>
          </p:cNvCxnSpPr>
          <p:nvPr/>
        </p:nvCxnSpPr>
        <p:spPr>
          <a:xfrm flipV="1">
            <a:off x="7513265" y="2428730"/>
            <a:ext cx="1485897" cy="680984"/>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36" name="Straight Arrow Connector 35">
            <a:extLst>
              <a:ext uri="{FF2B5EF4-FFF2-40B4-BE49-F238E27FC236}">
                <a16:creationId xmlns:a16="http://schemas.microsoft.com/office/drawing/2014/main" id="{80A2BB3F-0123-23E1-1AC6-CF93F1DCCA6D}"/>
              </a:ext>
            </a:extLst>
          </p:cNvPr>
          <p:cNvCxnSpPr>
            <a:cxnSpLocks/>
          </p:cNvCxnSpPr>
          <p:nvPr/>
        </p:nvCxnSpPr>
        <p:spPr>
          <a:xfrm flipV="1">
            <a:off x="7551363" y="3385032"/>
            <a:ext cx="1485897" cy="680984"/>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37" name="Straight Arrow Connector 36">
            <a:extLst>
              <a:ext uri="{FF2B5EF4-FFF2-40B4-BE49-F238E27FC236}">
                <a16:creationId xmlns:a16="http://schemas.microsoft.com/office/drawing/2014/main" id="{981FE66C-D8F8-95DB-3063-91421D868501}"/>
              </a:ext>
            </a:extLst>
          </p:cNvPr>
          <p:cNvCxnSpPr>
            <a:cxnSpLocks/>
          </p:cNvCxnSpPr>
          <p:nvPr/>
        </p:nvCxnSpPr>
        <p:spPr>
          <a:xfrm flipV="1">
            <a:off x="7487071" y="4435413"/>
            <a:ext cx="1531141" cy="516214"/>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39" name="Straight Arrow Connector 38">
            <a:extLst>
              <a:ext uri="{FF2B5EF4-FFF2-40B4-BE49-F238E27FC236}">
                <a16:creationId xmlns:a16="http://schemas.microsoft.com/office/drawing/2014/main" id="{BA61B628-B49B-7E1C-7A93-A8DE3955647E}"/>
              </a:ext>
            </a:extLst>
          </p:cNvPr>
          <p:cNvCxnSpPr>
            <a:cxnSpLocks/>
            <a:endCxn id="22" idx="2"/>
          </p:cNvCxnSpPr>
          <p:nvPr/>
        </p:nvCxnSpPr>
        <p:spPr>
          <a:xfrm>
            <a:off x="7556125" y="2282571"/>
            <a:ext cx="1438275" cy="282945"/>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41" name="Straight Arrow Connector 40">
            <a:extLst>
              <a:ext uri="{FF2B5EF4-FFF2-40B4-BE49-F238E27FC236}">
                <a16:creationId xmlns:a16="http://schemas.microsoft.com/office/drawing/2014/main" id="{E67058DD-F431-42B9-344D-E72EFEDF1CB9}"/>
              </a:ext>
            </a:extLst>
          </p:cNvPr>
          <p:cNvCxnSpPr>
            <a:cxnSpLocks/>
          </p:cNvCxnSpPr>
          <p:nvPr/>
        </p:nvCxnSpPr>
        <p:spPr>
          <a:xfrm>
            <a:off x="7560892" y="2367264"/>
            <a:ext cx="1309686" cy="1192266"/>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43" name="Straight Arrow Connector 42">
            <a:extLst>
              <a:ext uri="{FF2B5EF4-FFF2-40B4-BE49-F238E27FC236}">
                <a16:creationId xmlns:a16="http://schemas.microsoft.com/office/drawing/2014/main" id="{FFB86AD8-B27F-26F1-63FC-682630C8E72F}"/>
              </a:ext>
            </a:extLst>
          </p:cNvPr>
          <p:cNvCxnSpPr>
            <a:cxnSpLocks/>
            <a:endCxn id="24" idx="2"/>
          </p:cNvCxnSpPr>
          <p:nvPr/>
        </p:nvCxnSpPr>
        <p:spPr>
          <a:xfrm>
            <a:off x="7513264" y="2410117"/>
            <a:ext cx="1481137" cy="2231054"/>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45" name="Straight Arrow Connector 44">
            <a:extLst>
              <a:ext uri="{FF2B5EF4-FFF2-40B4-BE49-F238E27FC236}">
                <a16:creationId xmlns:a16="http://schemas.microsoft.com/office/drawing/2014/main" id="{F3E16C5B-8165-4F47-1244-02554637DC98}"/>
              </a:ext>
            </a:extLst>
          </p:cNvPr>
          <p:cNvCxnSpPr>
            <a:cxnSpLocks/>
          </p:cNvCxnSpPr>
          <p:nvPr/>
        </p:nvCxnSpPr>
        <p:spPr>
          <a:xfrm>
            <a:off x="7563271" y="2403538"/>
            <a:ext cx="1412081" cy="3117054"/>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47" name="Straight Arrow Connector 46">
            <a:extLst>
              <a:ext uri="{FF2B5EF4-FFF2-40B4-BE49-F238E27FC236}">
                <a16:creationId xmlns:a16="http://schemas.microsoft.com/office/drawing/2014/main" id="{868D18F6-E465-02F6-9335-AE4C0D0E3222}"/>
              </a:ext>
            </a:extLst>
          </p:cNvPr>
          <p:cNvCxnSpPr>
            <a:cxnSpLocks/>
          </p:cNvCxnSpPr>
          <p:nvPr/>
        </p:nvCxnSpPr>
        <p:spPr>
          <a:xfrm>
            <a:off x="7573583" y="2337593"/>
            <a:ext cx="1401769" cy="4165879"/>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50" name="Straight Arrow Connector 49">
            <a:extLst>
              <a:ext uri="{FF2B5EF4-FFF2-40B4-BE49-F238E27FC236}">
                <a16:creationId xmlns:a16="http://schemas.microsoft.com/office/drawing/2014/main" id="{C767E27A-9C47-C2B1-B302-C287C83EF957}"/>
              </a:ext>
            </a:extLst>
          </p:cNvPr>
          <p:cNvCxnSpPr>
            <a:cxnSpLocks/>
            <a:endCxn id="23" idx="2"/>
          </p:cNvCxnSpPr>
          <p:nvPr/>
        </p:nvCxnSpPr>
        <p:spPr>
          <a:xfrm>
            <a:off x="7556124" y="3182224"/>
            <a:ext cx="1438277" cy="405641"/>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52" name="Straight Arrow Connector 51">
            <a:extLst>
              <a:ext uri="{FF2B5EF4-FFF2-40B4-BE49-F238E27FC236}">
                <a16:creationId xmlns:a16="http://schemas.microsoft.com/office/drawing/2014/main" id="{E0615080-8595-ADED-C9D5-FEA3CDF04B6C}"/>
              </a:ext>
            </a:extLst>
          </p:cNvPr>
          <p:cNvCxnSpPr>
            <a:cxnSpLocks/>
          </p:cNvCxnSpPr>
          <p:nvPr/>
        </p:nvCxnSpPr>
        <p:spPr>
          <a:xfrm>
            <a:off x="7494213" y="3249352"/>
            <a:ext cx="1552571" cy="1223439"/>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54" name="Straight Arrow Connector 53">
            <a:extLst>
              <a:ext uri="{FF2B5EF4-FFF2-40B4-BE49-F238E27FC236}">
                <a16:creationId xmlns:a16="http://schemas.microsoft.com/office/drawing/2014/main" id="{00566A02-3EF5-DA20-BA5F-4039DFDFE82C}"/>
              </a:ext>
            </a:extLst>
          </p:cNvPr>
          <p:cNvCxnSpPr>
            <a:cxnSpLocks/>
          </p:cNvCxnSpPr>
          <p:nvPr/>
        </p:nvCxnSpPr>
        <p:spPr>
          <a:xfrm>
            <a:off x="7494212" y="3319331"/>
            <a:ext cx="1498598" cy="2237535"/>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56" name="Straight Arrow Connector 55">
            <a:extLst>
              <a:ext uri="{FF2B5EF4-FFF2-40B4-BE49-F238E27FC236}">
                <a16:creationId xmlns:a16="http://schemas.microsoft.com/office/drawing/2014/main" id="{3ED5F651-A732-9FB6-230A-023EBF27B496}"/>
              </a:ext>
            </a:extLst>
          </p:cNvPr>
          <p:cNvCxnSpPr>
            <a:cxnSpLocks/>
          </p:cNvCxnSpPr>
          <p:nvPr/>
        </p:nvCxnSpPr>
        <p:spPr>
          <a:xfrm>
            <a:off x="7522786" y="3278381"/>
            <a:ext cx="1447804" cy="3240931"/>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58" name="Straight Arrow Connector 57">
            <a:extLst>
              <a:ext uri="{FF2B5EF4-FFF2-40B4-BE49-F238E27FC236}">
                <a16:creationId xmlns:a16="http://schemas.microsoft.com/office/drawing/2014/main" id="{AC9E17EB-FBA2-F42D-9A39-2E62FEFCF044}"/>
              </a:ext>
            </a:extLst>
          </p:cNvPr>
          <p:cNvCxnSpPr>
            <a:cxnSpLocks/>
          </p:cNvCxnSpPr>
          <p:nvPr/>
        </p:nvCxnSpPr>
        <p:spPr>
          <a:xfrm flipV="1">
            <a:off x="7582315" y="1762025"/>
            <a:ext cx="1454945" cy="2258300"/>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60" name="Straight Arrow Connector 59">
            <a:extLst>
              <a:ext uri="{FF2B5EF4-FFF2-40B4-BE49-F238E27FC236}">
                <a16:creationId xmlns:a16="http://schemas.microsoft.com/office/drawing/2014/main" id="{DE4AE97A-0A52-E503-97E5-78E4A0543B36}"/>
              </a:ext>
            </a:extLst>
          </p:cNvPr>
          <p:cNvCxnSpPr>
            <a:cxnSpLocks/>
          </p:cNvCxnSpPr>
          <p:nvPr/>
        </p:nvCxnSpPr>
        <p:spPr>
          <a:xfrm flipV="1">
            <a:off x="7548981" y="878295"/>
            <a:ext cx="1554957" cy="2384890"/>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62" name="Straight Arrow Connector 61">
            <a:extLst>
              <a:ext uri="{FF2B5EF4-FFF2-40B4-BE49-F238E27FC236}">
                <a16:creationId xmlns:a16="http://schemas.microsoft.com/office/drawing/2014/main" id="{49658B0F-B868-FD9A-33E2-BA2FA7100884}"/>
              </a:ext>
            </a:extLst>
          </p:cNvPr>
          <p:cNvCxnSpPr>
            <a:cxnSpLocks/>
          </p:cNvCxnSpPr>
          <p:nvPr/>
        </p:nvCxnSpPr>
        <p:spPr>
          <a:xfrm>
            <a:off x="7565649" y="4063178"/>
            <a:ext cx="1438277" cy="405641"/>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63" name="Straight Arrow Connector 62">
            <a:extLst>
              <a:ext uri="{FF2B5EF4-FFF2-40B4-BE49-F238E27FC236}">
                <a16:creationId xmlns:a16="http://schemas.microsoft.com/office/drawing/2014/main" id="{9F71806B-0D7E-C8B7-C5B1-6AFEBA8DE384}"/>
              </a:ext>
            </a:extLst>
          </p:cNvPr>
          <p:cNvCxnSpPr>
            <a:cxnSpLocks/>
            <a:endCxn id="25" idx="2"/>
          </p:cNvCxnSpPr>
          <p:nvPr/>
        </p:nvCxnSpPr>
        <p:spPr>
          <a:xfrm>
            <a:off x="7579935" y="4120124"/>
            <a:ext cx="1414467" cy="1562446"/>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65" name="Straight Arrow Connector 64">
            <a:extLst>
              <a:ext uri="{FF2B5EF4-FFF2-40B4-BE49-F238E27FC236}">
                <a16:creationId xmlns:a16="http://schemas.microsoft.com/office/drawing/2014/main" id="{F4C617E7-AAB1-EBAE-A1EC-DB182F316B34}"/>
              </a:ext>
            </a:extLst>
          </p:cNvPr>
          <p:cNvCxnSpPr>
            <a:cxnSpLocks/>
          </p:cNvCxnSpPr>
          <p:nvPr/>
        </p:nvCxnSpPr>
        <p:spPr>
          <a:xfrm>
            <a:off x="7565652" y="4148812"/>
            <a:ext cx="1404938" cy="2336538"/>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67" name="Straight Arrow Connector 66">
            <a:extLst>
              <a:ext uri="{FF2B5EF4-FFF2-40B4-BE49-F238E27FC236}">
                <a16:creationId xmlns:a16="http://schemas.microsoft.com/office/drawing/2014/main" id="{A93CBC40-ECD3-3AA4-F7AD-4C24C56B6C7B}"/>
              </a:ext>
            </a:extLst>
          </p:cNvPr>
          <p:cNvCxnSpPr>
            <a:cxnSpLocks/>
          </p:cNvCxnSpPr>
          <p:nvPr/>
        </p:nvCxnSpPr>
        <p:spPr>
          <a:xfrm flipV="1">
            <a:off x="7565653" y="914462"/>
            <a:ext cx="1538285" cy="3148758"/>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69" name="Straight Arrow Connector 68">
            <a:extLst>
              <a:ext uri="{FF2B5EF4-FFF2-40B4-BE49-F238E27FC236}">
                <a16:creationId xmlns:a16="http://schemas.microsoft.com/office/drawing/2014/main" id="{845EC90D-61B5-2536-D882-00AE40567CE2}"/>
              </a:ext>
            </a:extLst>
          </p:cNvPr>
          <p:cNvCxnSpPr>
            <a:cxnSpLocks/>
          </p:cNvCxnSpPr>
          <p:nvPr/>
        </p:nvCxnSpPr>
        <p:spPr>
          <a:xfrm flipV="1">
            <a:off x="7494207" y="813205"/>
            <a:ext cx="1574802" cy="4136557"/>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71" name="Straight Arrow Connector 70">
            <a:extLst>
              <a:ext uri="{FF2B5EF4-FFF2-40B4-BE49-F238E27FC236}">
                <a16:creationId xmlns:a16="http://schemas.microsoft.com/office/drawing/2014/main" id="{C358006A-88E5-9D8C-0D43-E0AA2617851F}"/>
              </a:ext>
            </a:extLst>
          </p:cNvPr>
          <p:cNvCxnSpPr>
            <a:cxnSpLocks/>
            <a:endCxn id="22" idx="2"/>
          </p:cNvCxnSpPr>
          <p:nvPr/>
        </p:nvCxnSpPr>
        <p:spPr>
          <a:xfrm flipV="1">
            <a:off x="7521195" y="2565516"/>
            <a:ext cx="1473205" cy="2327584"/>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73" name="Straight Arrow Connector 72">
            <a:extLst>
              <a:ext uri="{FF2B5EF4-FFF2-40B4-BE49-F238E27FC236}">
                <a16:creationId xmlns:a16="http://schemas.microsoft.com/office/drawing/2014/main" id="{BFAAF289-4441-37DA-72CF-B57750DB4938}"/>
              </a:ext>
            </a:extLst>
          </p:cNvPr>
          <p:cNvCxnSpPr>
            <a:cxnSpLocks/>
            <a:endCxn id="25" idx="2"/>
          </p:cNvCxnSpPr>
          <p:nvPr/>
        </p:nvCxnSpPr>
        <p:spPr>
          <a:xfrm>
            <a:off x="7565640" y="4920284"/>
            <a:ext cx="1428762" cy="762286"/>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75" name="Straight Arrow Connector 74">
            <a:extLst>
              <a:ext uri="{FF2B5EF4-FFF2-40B4-BE49-F238E27FC236}">
                <a16:creationId xmlns:a16="http://schemas.microsoft.com/office/drawing/2014/main" id="{3B11A84D-65B6-770F-280D-66C2FF9ACA78}"/>
              </a:ext>
            </a:extLst>
          </p:cNvPr>
          <p:cNvCxnSpPr>
            <a:cxnSpLocks/>
          </p:cNvCxnSpPr>
          <p:nvPr/>
        </p:nvCxnSpPr>
        <p:spPr>
          <a:xfrm>
            <a:off x="7470402" y="4989751"/>
            <a:ext cx="1562097" cy="1556574"/>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sp>
        <p:nvSpPr>
          <p:cNvPr id="4" name="TextBox 3">
            <a:extLst>
              <a:ext uri="{FF2B5EF4-FFF2-40B4-BE49-F238E27FC236}">
                <a16:creationId xmlns:a16="http://schemas.microsoft.com/office/drawing/2014/main" id="{ECCD36CD-E65E-F96F-9DBC-1365BB144297}"/>
              </a:ext>
            </a:extLst>
          </p:cNvPr>
          <p:cNvSpPr txBox="1"/>
          <p:nvPr/>
        </p:nvSpPr>
        <p:spPr>
          <a:xfrm>
            <a:off x="195600" y="6318806"/>
            <a:ext cx="466217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slide: </a:t>
            </a: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Courtesy</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of Dr. Alyanne M. De Haan, 2024</a:t>
            </a:r>
          </a:p>
        </p:txBody>
      </p:sp>
      <p:pic>
        <p:nvPicPr>
          <p:cNvPr id="7" name="Picture 6">
            <a:extLst>
              <a:ext uri="{FF2B5EF4-FFF2-40B4-BE49-F238E27FC236}">
                <a16:creationId xmlns:a16="http://schemas.microsoft.com/office/drawing/2014/main" id="{ACFBCCCF-F2DA-46B9-E299-193CA74898BE}"/>
              </a:ext>
            </a:extLst>
          </p:cNvPr>
          <p:cNvPicPr>
            <a:picLocks noChangeAspect="1"/>
          </p:cNvPicPr>
          <p:nvPr/>
        </p:nvPicPr>
        <p:blipFill>
          <a:blip r:embed="rId4"/>
          <a:stretch>
            <a:fillRect/>
          </a:stretch>
        </p:blipFill>
        <p:spPr>
          <a:xfrm>
            <a:off x="190838" y="4659895"/>
            <a:ext cx="2018635" cy="1721393"/>
          </a:xfrm>
          <a:prstGeom prst="rect">
            <a:avLst/>
          </a:prstGeom>
        </p:spPr>
      </p:pic>
    </p:spTree>
    <p:extLst>
      <p:ext uri="{BB962C8B-B14F-4D97-AF65-F5344CB8AC3E}">
        <p14:creationId xmlns:p14="http://schemas.microsoft.com/office/powerpoint/2010/main" val="2138145939"/>
      </p:ext>
    </p:extLst>
  </p:cSld>
  <p:clrMapOvr>
    <a:masterClrMapping/>
  </p:clrMapOvr>
</p:sld>
</file>

<file path=ppt/theme/theme1.xml><?xml version="1.0" encoding="utf-8"?>
<a:theme xmlns:a="http://schemas.openxmlformats.org/drawingml/2006/main" name="2_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2013 - 2022 Theme">
  <a:themeElements>
    <a:clrScheme name="Office 2013 - 2022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2013 - 2022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13 - 2022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7</TotalTime>
  <Words>3339</Words>
  <Application>Microsoft Office PowerPoint</Application>
  <PresentationFormat>Widescreen</PresentationFormat>
  <Paragraphs>482</Paragraphs>
  <Slides>50</Slides>
  <Notes>19</Notes>
  <HiddenSlides>3</HiddenSlides>
  <MMClips>0</MMClips>
  <ScaleCrop>false</ScaleCrop>
  <HeadingPairs>
    <vt:vector size="6" baseType="variant">
      <vt:variant>
        <vt:lpstr>Fonts Used</vt:lpstr>
      </vt:variant>
      <vt:variant>
        <vt:i4>14</vt:i4>
      </vt:variant>
      <vt:variant>
        <vt:lpstr>Theme</vt:lpstr>
      </vt:variant>
      <vt:variant>
        <vt:i4>2</vt:i4>
      </vt:variant>
      <vt:variant>
        <vt:lpstr>Slide Titles</vt:lpstr>
      </vt:variant>
      <vt:variant>
        <vt:i4>50</vt:i4>
      </vt:variant>
    </vt:vector>
  </HeadingPairs>
  <TitlesOfParts>
    <vt:vector size="66" baseType="lpstr">
      <vt:lpstr>Aptos</vt:lpstr>
      <vt:lpstr>Aptos Display</vt:lpstr>
      <vt:lpstr>Aptos Narrow</vt:lpstr>
      <vt:lpstr>Arial</vt:lpstr>
      <vt:lpstr>Calibri</vt:lpstr>
      <vt:lpstr>Calibri Light</vt:lpstr>
      <vt:lpstr>Courier</vt:lpstr>
      <vt:lpstr>Courier New</vt:lpstr>
      <vt:lpstr>Edwardian Script ITC</vt:lpstr>
      <vt:lpstr>Menlo</vt:lpstr>
      <vt:lpstr>Rubik</vt:lpstr>
      <vt:lpstr>Verdana</vt:lpstr>
      <vt:lpstr>Wingdings</vt:lpstr>
      <vt:lpstr>Zapf Dingbats</vt:lpstr>
      <vt:lpstr>2_Office Theme</vt:lpstr>
      <vt:lpstr>Office 2013 - 2022 Theme</vt:lpstr>
      <vt:lpstr>ECHA Course on Artificial Intelligence for Chemical Risk Assessment  Lecture 2; Deep Learning  Panagiotis (Panos) Karamertzanis, PhD; Michael Liem, PhD;  (Marc Teunis, PhD;) Coert van Gemeren, PhD</vt:lpstr>
      <vt:lpstr>Lecture 2; Artificial Neural Networks (ANNs) and Deep Learning</vt:lpstr>
      <vt:lpstr>Lecture 2 –  Contents</vt:lpstr>
      <vt:lpstr>What are Artificial Neural Networks?</vt:lpstr>
      <vt:lpstr>PowerPoint Presentation</vt:lpstr>
      <vt:lpstr>PowerPoint Presentation</vt:lpstr>
      <vt:lpstr>Bias explained; The tendency to do a certain thing, by default</vt:lpstr>
      <vt:lpstr>PowerPoint Presentation</vt:lpstr>
      <vt:lpstr>My fancy vacuum cleaner</vt:lpstr>
      <vt:lpstr>Random initialization</vt:lpstr>
      <vt:lpstr>Adapt weights</vt:lpstr>
      <vt:lpstr>Untill prediction is right</vt:lpstr>
      <vt:lpstr>Adaptation of the complete network</vt:lpstr>
      <vt:lpstr>Artificial Neural Network</vt:lpstr>
      <vt:lpstr>What is a deep learning model?</vt:lpstr>
      <vt:lpstr>Choosing an architecture</vt:lpstr>
      <vt:lpstr>Deep Learning Kernels (detection)</vt:lpstr>
      <vt:lpstr>Deep Learning Convolution (2D)</vt:lpstr>
      <vt:lpstr>Deep Learning Data driven feature modeling</vt:lpstr>
      <vt:lpstr>Deep Learning Why ‘deep’ learning?</vt:lpstr>
      <vt:lpstr>Deep Learning Why ‘deep’ learning?</vt:lpstr>
      <vt:lpstr>Loss function(s)</vt:lpstr>
      <vt:lpstr>A simple binary prediction model</vt:lpstr>
      <vt:lpstr>Binary Cross Entropy function </vt:lpstr>
      <vt:lpstr>Split data in positive and negative samples</vt:lpstr>
      <vt:lpstr>Logistic regression model to predict red and green</vt:lpstr>
      <vt:lpstr>Assigning ‘true-class’ probabilities to all points</vt:lpstr>
      <vt:lpstr>Rearrange the probabilities</vt:lpstr>
      <vt:lpstr>-log(P(x))</vt:lpstr>
      <vt:lpstr>Calculation of the mean loss value</vt:lpstr>
      <vt:lpstr>Evaluation of neural networks (loss &amp; accuracy)</vt:lpstr>
      <vt:lpstr>Validation (and Test loss) should be low for good models that have high generalization capacity</vt:lpstr>
      <vt:lpstr>Input data</vt:lpstr>
      <vt:lpstr>Tensors</vt:lpstr>
      <vt:lpstr>Chemical structure embedding?</vt:lpstr>
      <vt:lpstr>QSAR; Morgan fingerprints (2D-tensor data) </vt:lpstr>
      <vt:lpstr>Preparing the dataset for model training and evaluation</vt:lpstr>
      <vt:lpstr>Question</vt:lpstr>
      <vt:lpstr>Split data into subsets</vt:lpstr>
      <vt:lpstr>Different strategies for splitting</vt:lpstr>
      <vt:lpstr>1. Random sampling (single splits)</vt:lpstr>
      <vt:lpstr>2a. Stratified; “Disproportinate Stratefied Sampling”</vt:lpstr>
      <vt:lpstr>2b Stratified; “Proportinate Stratefied Sampling”</vt:lpstr>
      <vt:lpstr>3. Holdout Validation with Validation Set</vt:lpstr>
      <vt:lpstr>4. Cross-Validation</vt:lpstr>
      <vt:lpstr>5. Leave-on-out Cross-Validation</vt:lpstr>
      <vt:lpstr>Platforms and implementations</vt:lpstr>
      <vt:lpstr>Open Source programming languages / frameworks</vt:lpstr>
      <vt:lpstr>Tidymodels (for R)</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Marc Teunis</dc:creator>
  <cp:lastModifiedBy>Coert van Gemeren</cp:lastModifiedBy>
  <cp:revision>1</cp:revision>
  <dcterms:created xsi:type="dcterms:W3CDTF">2025-02-07T09:46:15Z</dcterms:created>
  <dcterms:modified xsi:type="dcterms:W3CDTF">2025-05-19T20:52:10Z</dcterms:modified>
</cp:coreProperties>
</file>